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1"/>
  </p:notesMasterIdLst>
  <p:sldIdLst>
    <p:sldId id="256" r:id="rId5"/>
    <p:sldId id="582" r:id="rId6"/>
    <p:sldId id="617" r:id="rId7"/>
    <p:sldId id="364" r:id="rId8"/>
    <p:sldId id="383" r:id="rId9"/>
    <p:sldId id="550" r:id="rId10"/>
    <p:sldId id="618" r:id="rId11"/>
    <p:sldId id="619" r:id="rId12"/>
    <p:sldId id="629" r:id="rId13"/>
    <p:sldId id="585" r:id="rId14"/>
    <p:sldId id="588" r:id="rId15"/>
    <p:sldId id="592" r:id="rId16"/>
    <p:sldId id="593" r:id="rId17"/>
    <p:sldId id="555" r:id="rId18"/>
    <p:sldId id="608" r:id="rId19"/>
    <p:sldId id="567" r:id="rId20"/>
    <p:sldId id="623" r:id="rId21"/>
    <p:sldId id="620" r:id="rId22"/>
    <p:sldId id="589" r:id="rId23"/>
    <p:sldId id="650" r:id="rId24"/>
    <p:sldId id="613" r:id="rId25"/>
    <p:sldId id="604" r:id="rId26"/>
    <p:sldId id="643" r:id="rId27"/>
    <p:sldId id="642" r:id="rId28"/>
    <p:sldId id="641" r:id="rId29"/>
    <p:sldId id="639" r:id="rId30"/>
    <p:sldId id="647" r:id="rId31"/>
    <p:sldId id="646" r:id="rId32"/>
    <p:sldId id="645" r:id="rId33"/>
    <p:sldId id="649" r:id="rId34"/>
    <p:sldId id="634" r:id="rId35"/>
    <p:sldId id="636" r:id="rId36"/>
    <p:sldId id="637" r:id="rId37"/>
    <p:sldId id="638" r:id="rId38"/>
    <p:sldId id="609" r:id="rId39"/>
    <p:sldId id="630" r:id="rId40"/>
    <p:sldId id="632" r:id="rId41"/>
    <p:sldId id="616" r:id="rId42"/>
    <p:sldId id="628" r:id="rId43"/>
    <p:sldId id="548" r:id="rId44"/>
    <p:sldId id="611" r:id="rId45"/>
    <p:sldId id="644" r:id="rId46"/>
    <p:sldId id="363" r:id="rId47"/>
    <p:sldId id="360" r:id="rId48"/>
    <p:sldId id="612" r:id="rId49"/>
    <p:sldId id="615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65E8E18-1BC5-5DF1-7E83-7165C53467E8}" name="Guzman, Jeanette (CDC/NCHHSTP/OD) (CTR)" initials="G(" userId="S::utf9@cdc.gov::4f086f49-f3a4-4800-9761-2b3074c852a6" providerId="AD"/>
  <p188:author id="{868E2F33-E442-760C-E7D5-C352CEB2BFB7}" name="Forsythe, Ann (CDC/NCHHSTP/OD)" initials="F(" userId="S::akf9@cdc.gov::323147af-4ebb-4018-89b6-ee7910afd652" providerId="AD"/>
  <p188:author id="{24DD7959-8D5B-EED4-BFAC-CA8C4A076A54}" name="Beard, Zachary (Zak) (CDC/NCHHSTP/OD)" initials="BZ((" userId="S::wsu7@cdc.gov::0f1fa46f-6a48-41f1-8a56-b0b98df203f0" providerId="AD"/>
  <p188:author id="{0DC3CD91-E49D-C952-CFC2-D8E4FF68510B}" name="Sharon Carothers" initials="SC" userId="S::scarothers@sensisagency.com::9d4cd55d-a7c4-4168-8872-79b97925b817" providerId="AD"/>
  <p188:author id="{B9D72F93-D186-2F51-7E7E-6C227C04C67B}" name="Jennifer Prine" initials="JP" userId="S::jprine@sensisagency.com::949e6dc7-cea1-4305-8972-0ccda6c48138" providerId="AD"/>
  <p188:author id="{F70B74B3-74BE-4BA4-881F-382D5A8AF83F}" name="Jeanette Guzman" initials="JG" userId="S::jguzman@sensisagency.com::0018d6fc-8e35-43c8-ac11-486aa1dda2be" providerId="AD"/>
  <p188:author id="{4A84C9BF-8B75-44CC-EE28-086D4CD4914B}" name="Zikea McCurdie" initials="ZM" userId="S::zmccurdie@sensisagency.com::fa608759-2b2e-493a-ba09-be529ea82eda" providerId="AD"/>
  <p188:author id="{81F9D8CB-CC29-075F-76CD-D2ABFE24402F}" name="Robyn Loube" initials="RL" userId="S::rloube@sensisagency.com::b06a97c0-c520-4ad2-9e50-250a6133ab3b" providerId="AD"/>
  <p188:author id="{433DB2CC-4A86-7923-A844-BF6F4BB86A7C}" name="McCurdie, Zikea (CDC/NCHHSTP/OD)" initials="M(" userId="S::tze7@cdc.gov::ce0621eb-9ae8-42d7-a660-6339b643911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3245"/>
    <a:srgbClr val="093947"/>
    <a:srgbClr val="0C2E38"/>
    <a:srgbClr val="0D3642"/>
    <a:srgbClr val="194E90"/>
    <a:srgbClr val="0F384F"/>
    <a:srgbClr val="0C2D40"/>
    <a:srgbClr val="103E59"/>
    <a:srgbClr val="B4008D"/>
    <a:srgbClr val="175D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3AB0D6-D54B-4ADC-A224-7CDE4B953688}" v="39" dt="2024-02-05T17:32:13.088"/>
    <p1510:client id="{77BBCD8A-DB19-4E42-8025-58CC9A45E39B}" v="5" dt="2024-02-05T18:18:31.506"/>
    <p1510:client id="{D164864C-39ED-6559-E3FB-6D6911D7B9F3}" v="1" dt="2024-02-07T16:51:53.9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6" autoAdjust="0"/>
    <p:restoredTop sz="94638"/>
  </p:normalViewPr>
  <p:slideViewPr>
    <p:cSldViewPr snapToGrid="0">
      <p:cViewPr varScale="1">
        <p:scale>
          <a:sx n="118" d="100"/>
          <a:sy n="118" d="100"/>
        </p:scale>
        <p:origin x="10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rsythe, Ann (CDC/NCHHSTP/OD)" userId="S::akf9@cdc.gov::323147af-4ebb-4018-89b6-ee7910afd652" providerId="AD" clId="Web-{2EC675DB-6F7F-84BC-DD1F-691B0105BB45}"/>
    <pc:docChg chg="">
      <pc:chgData name="Forsythe, Ann (CDC/NCHHSTP/OD)" userId="S::akf9@cdc.gov::323147af-4ebb-4018-89b6-ee7910afd652" providerId="AD" clId="Web-{2EC675DB-6F7F-84BC-DD1F-691B0105BB45}" dt="2023-12-28T15:34:51.925" v="0"/>
      <pc:docMkLst>
        <pc:docMk/>
      </pc:docMkLst>
      <pc:sldChg chg="modCm">
        <pc:chgData name="Forsythe, Ann (CDC/NCHHSTP/OD)" userId="S::akf9@cdc.gov::323147af-4ebb-4018-89b6-ee7910afd652" providerId="AD" clId="Web-{2EC675DB-6F7F-84BC-DD1F-691B0105BB45}" dt="2023-12-28T15:34:51.925" v="0"/>
        <pc:sldMkLst>
          <pc:docMk/>
          <pc:sldMk cId="1486068305" sldId="644"/>
        </pc:sldMkLst>
      </pc:sldChg>
    </pc:docChg>
  </pc:docChgLst>
  <pc:docChgLst>
    <pc:chgData name="Jeanette Guzman" userId="4f086f49-f3a4-4800-9761-2b3074c852a6" providerId="ADAL" clId="{77BBCD8A-DB19-4E42-8025-58CC9A45E39B}"/>
    <pc:docChg chg="delSld">
      <pc:chgData name="Jeanette Guzman" userId="4f086f49-f3a4-4800-9761-2b3074c852a6" providerId="ADAL" clId="{77BBCD8A-DB19-4E42-8025-58CC9A45E39B}" dt="2024-02-05T18:20:50.807" v="0" actId="2696"/>
      <pc:docMkLst>
        <pc:docMk/>
      </pc:docMkLst>
      <pc:sldChg chg="del">
        <pc:chgData name="Jeanette Guzman" userId="4f086f49-f3a4-4800-9761-2b3074c852a6" providerId="ADAL" clId="{77BBCD8A-DB19-4E42-8025-58CC9A45E39B}" dt="2024-02-05T18:20:50.807" v="0" actId="2696"/>
        <pc:sldMkLst>
          <pc:docMk/>
          <pc:sldMk cId="1046417176" sldId="648"/>
        </pc:sldMkLst>
      </pc:sldChg>
    </pc:docChg>
  </pc:docChgLst>
  <pc:docChgLst>
    <pc:chgData name="McCurdie, Zikea (CDC/NCHHSTP/OD)" userId="S::tze7@cdc.gov::ce0621eb-9ae8-42d7-a660-6339b643911f" providerId="AD" clId="Web-{2AB34250-0A49-4B21-B3D6-D56AE4CAF82D}"/>
    <pc:docChg chg="addSld modSld">
      <pc:chgData name="McCurdie, Zikea (CDC/NCHHSTP/OD)" userId="S::tze7@cdc.gov::ce0621eb-9ae8-42d7-a660-6339b643911f" providerId="AD" clId="Web-{2AB34250-0A49-4B21-B3D6-D56AE4CAF82D}" dt="2023-12-19T14:21:34.349" v="38" actId="20577"/>
      <pc:docMkLst>
        <pc:docMk/>
      </pc:docMkLst>
      <pc:sldChg chg="modSp modCm">
        <pc:chgData name="McCurdie, Zikea (CDC/NCHHSTP/OD)" userId="S::tze7@cdc.gov::ce0621eb-9ae8-42d7-a660-6339b643911f" providerId="AD" clId="Web-{2AB34250-0A49-4B21-B3D6-D56AE4CAF82D}" dt="2023-12-19T14:16:40.874" v="5" actId="20577"/>
        <pc:sldMkLst>
          <pc:docMk/>
          <pc:sldMk cId="3273626627" sldId="550"/>
        </pc:sldMkLst>
        <pc:spChg chg="mod">
          <ac:chgData name="McCurdie, Zikea (CDC/NCHHSTP/OD)" userId="S::tze7@cdc.gov::ce0621eb-9ae8-42d7-a660-6339b643911f" providerId="AD" clId="Web-{2AB34250-0A49-4B21-B3D6-D56AE4CAF82D}" dt="2023-12-19T14:16:40.874" v="5" actId="20577"/>
          <ac:spMkLst>
            <pc:docMk/>
            <pc:sldMk cId="3273626627" sldId="550"/>
            <ac:spMk id="3" creationId="{499F0124-D7AE-0BDA-8626-84B9215F9E9C}"/>
          </ac:spMkLst>
        </pc:spChg>
      </pc:sldChg>
      <pc:sldChg chg="modSp">
        <pc:chgData name="McCurdie, Zikea (CDC/NCHHSTP/OD)" userId="S::tze7@cdc.gov::ce0621eb-9ae8-42d7-a660-6339b643911f" providerId="AD" clId="Web-{2AB34250-0A49-4B21-B3D6-D56AE4CAF82D}" dt="2023-12-19T14:18:37.299" v="23" actId="20577"/>
        <pc:sldMkLst>
          <pc:docMk/>
          <pc:sldMk cId="736340386" sldId="589"/>
        </pc:sldMkLst>
        <pc:spChg chg="mod">
          <ac:chgData name="McCurdie, Zikea (CDC/NCHHSTP/OD)" userId="S::tze7@cdc.gov::ce0621eb-9ae8-42d7-a660-6339b643911f" providerId="AD" clId="Web-{2AB34250-0A49-4B21-B3D6-D56AE4CAF82D}" dt="2023-12-19T14:18:37.299" v="23" actId="20577"/>
          <ac:spMkLst>
            <pc:docMk/>
            <pc:sldMk cId="736340386" sldId="589"/>
            <ac:spMk id="2" creationId="{678346C2-D7E1-F6DF-3603-645DB39605BD}"/>
          </ac:spMkLst>
        </pc:spChg>
        <pc:spChg chg="mod">
          <ac:chgData name="McCurdie, Zikea (CDC/NCHHSTP/OD)" userId="S::tze7@cdc.gov::ce0621eb-9ae8-42d7-a660-6339b643911f" providerId="AD" clId="Web-{2AB34250-0A49-4B21-B3D6-D56AE4CAF82D}" dt="2023-12-19T14:18:29.127" v="21" actId="20577"/>
          <ac:spMkLst>
            <pc:docMk/>
            <pc:sldMk cId="736340386" sldId="589"/>
            <ac:spMk id="3" creationId="{FCB4BEE5-36E1-17EC-FA82-F1B061DA9D8D}"/>
          </ac:spMkLst>
        </pc:spChg>
      </pc:sldChg>
      <pc:sldChg chg="modSp modCm">
        <pc:chgData name="McCurdie, Zikea (CDC/NCHHSTP/OD)" userId="S::tze7@cdc.gov::ce0621eb-9ae8-42d7-a660-6339b643911f" providerId="AD" clId="Web-{2AB34250-0A49-4B21-B3D6-D56AE4CAF82D}" dt="2023-12-19T14:18:57.643" v="30" actId="20577"/>
        <pc:sldMkLst>
          <pc:docMk/>
          <pc:sldMk cId="3246516169" sldId="590"/>
        </pc:sldMkLst>
        <pc:spChg chg="mod">
          <ac:chgData name="McCurdie, Zikea (CDC/NCHHSTP/OD)" userId="S::tze7@cdc.gov::ce0621eb-9ae8-42d7-a660-6339b643911f" providerId="AD" clId="Web-{2AB34250-0A49-4B21-B3D6-D56AE4CAF82D}" dt="2023-12-19T14:18:57.643" v="30" actId="20577"/>
          <ac:spMkLst>
            <pc:docMk/>
            <pc:sldMk cId="3246516169" sldId="590"/>
            <ac:spMk id="2" creationId="{25516B63-2B10-F685-8CFF-67E2F400B26B}"/>
          </ac:spMkLst>
        </pc:spChg>
      </pc:sldChg>
      <pc:sldChg chg="modSp modCm">
        <pc:chgData name="McCurdie, Zikea (CDC/NCHHSTP/OD)" userId="S::tze7@cdc.gov::ce0621eb-9ae8-42d7-a660-6339b643911f" providerId="AD" clId="Web-{2AB34250-0A49-4B21-B3D6-D56AE4CAF82D}" dt="2023-12-19T14:21:34.349" v="38" actId="20577"/>
        <pc:sldMkLst>
          <pc:docMk/>
          <pc:sldMk cId="3100324995" sldId="615"/>
        </pc:sldMkLst>
        <pc:spChg chg="mod">
          <ac:chgData name="McCurdie, Zikea (CDC/NCHHSTP/OD)" userId="S::tze7@cdc.gov::ce0621eb-9ae8-42d7-a660-6339b643911f" providerId="AD" clId="Web-{2AB34250-0A49-4B21-B3D6-D56AE4CAF82D}" dt="2023-12-19T14:21:34.349" v="38" actId="20577"/>
          <ac:spMkLst>
            <pc:docMk/>
            <pc:sldMk cId="3100324995" sldId="615"/>
            <ac:spMk id="2" creationId="{11E0D403-80D8-F60A-6096-C8053A471B02}"/>
          </ac:spMkLst>
        </pc:spChg>
      </pc:sldChg>
      <pc:sldChg chg="modSp modCm">
        <pc:chgData name="McCurdie, Zikea (CDC/NCHHSTP/OD)" userId="S::tze7@cdc.gov::ce0621eb-9ae8-42d7-a660-6339b643911f" providerId="AD" clId="Web-{2AB34250-0A49-4B21-B3D6-D56AE4CAF82D}" dt="2023-12-19T14:16:57.156" v="18" actId="20577"/>
        <pc:sldMkLst>
          <pc:docMk/>
          <pc:sldMk cId="1967549418" sldId="618"/>
        </pc:sldMkLst>
        <pc:graphicFrameChg chg="modGraphic">
          <ac:chgData name="McCurdie, Zikea (CDC/NCHHSTP/OD)" userId="S::tze7@cdc.gov::ce0621eb-9ae8-42d7-a660-6339b643911f" providerId="AD" clId="Web-{2AB34250-0A49-4B21-B3D6-D56AE4CAF82D}" dt="2023-12-19T14:16:57.156" v="18" actId="20577"/>
          <ac:graphicFrameMkLst>
            <pc:docMk/>
            <pc:sldMk cId="1967549418" sldId="618"/>
            <ac:graphicFrameMk id="4" creationId="{8EF0D651-A5D8-891E-99CB-E11457D2F359}"/>
          </ac:graphicFrameMkLst>
        </pc:graphicFrameChg>
      </pc:sldChg>
      <pc:sldChg chg="new">
        <pc:chgData name="McCurdie, Zikea (CDC/NCHHSTP/OD)" userId="S::tze7@cdc.gov::ce0621eb-9ae8-42d7-a660-6339b643911f" providerId="AD" clId="Web-{2AB34250-0A49-4B21-B3D6-D56AE4CAF82D}" dt="2023-12-19T14:19:25.065" v="31"/>
        <pc:sldMkLst>
          <pc:docMk/>
          <pc:sldMk cId="130140207" sldId="640"/>
        </pc:sldMkLst>
      </pc:sldChg>
    </pc:docChg>
  </pc:docChgLst>
  <pc:docChgLst>
    <pc:chgData name="Beard, Zachary (Zak) (CDC/NCHHSTP/OD)" userId="0f1fa46f-6a48-41f1-8a56-b0b98df203f0" providerId="ADAL" clId="{17430EFB-2D0B-4F4C-9FA2-F14EE2D1285A}"/>
    <pc:docChg chg="">
      <pc:chgData name="Beard, Zachary (Zak) (CDC/NCHHSTP/OD)" userId="0f1fa46f-6a48-41f1-8a56-b0b98df203f0" providerId="ADAL" clId="{17430EFB-2D0B-4F4C-9FA2-F14EE2D1285A}" dt="2023-12-27T15:41:54.375" v="5"/>
      <pc:docMkLst>
        <pc:docMk/>
      </pc:docMkLst>
      <pc:sldChg chg="addCm">
        <pc:chgData name="Beard, Zachary (Zak) (CDC/NCHHSTP/OD)" userId="0f1fa46f-6a48-41f1-8a56-b0b98df203f0" providerId="ADAL" clId="{17430EFB-2D0B-4F4C-9FA2-F14EE2D1285A}" dt="2023-12-27T15:32:20.752" v="0"/>
        <pc:sldMkLst>
          <pc:docMk/>
          <pc:sldMk cId="736340386" sldId="589"/>
        </pc:sldMkLst>
      </pc:sldChg>
      <pc:sldChg chg="addCm">
        <pc:chgData name="Beard, Zachary (Zak) (CDC/NCHHSTP/OD)" userId="0f1fa46f-6a48-41f1-8a56-b0b98df203f0" providerId="ADAL" clId="{17430EFB-2D0B-4F4C-9FA2-F14EE2D1285A}" dt="2023-12-27T15:39:18.835" v="3"/>
        <pc:sldMkLst>
          <pc:docMk/>
          <pc:sldMk cId="1400332140" sldId="604"/>
        </pc:sldMkLst>
      </pc:sldChg>
      <pc:sldChg chg="addCm">
        <pc:chgData name="Beard, Zachary (Zak) (CDC/NCHHSTP/OD)" userId="0f1fa46f-6a48-41f1-8a56-b0b98df203f0" providerId="ADAL" clId="{17430EFB-2D0B-4F4C-9FA2-F14EE2D1285A}" dt="2023-12-27T15:40:32.694" v="4"/>
        <pc:sldMkLst>
          <pc:docMk/>
          <pc:sldMk cId="192723203" sldId="609"/>
        </pc:sldMkLst>
      </pc:sldChg>
      <pc:sldChg chg="addCm">
        <pc:chgData name="Beard, Zachary (Zak) (CDC/NCHHSTP/OD)" userId="0f1fa46f-6a48-41f1-8a56-b0b98df203f0" providerId="ADAL" clId="{17430EFB-2D0B-4F4C-9FA2-F14EE2D1285A}" dt="2023-12-27T15:37:28.719" v="2"/>
        <pc:sldMkLst>
          <pc:docMk/>
          <pc:sldMk cId="3298563606" sldId="639"/>
        </pc:sldMkLst>
      </pc:sldChg>
      <pc:sldChg chg="addCm">
        <pc:chgData name="Beard, Zachary (Zak) (CDC/NCHHSTP/OD)" userId="0f1fa46f-6a48-41f1-8a56-b0b98df203f0" providerId="ADAL" clId="{17430EFB-2D0B-4F4C-9FA2-F14EE2D1285A}" dt="2023-12-27T15:41:54.375" v="5"/>
        <pc:sldMkLst>
          <pc:docMk/>
          <pc:sldMk cId="3407040152" sldId="640"/>
        </pc:sldMkLst>
      </pc:sldChg>
      <pc:sldChg chg="addCm">
        <pc:chgData name="Beard, Zachary (Zak) (CDC/NCHHSTP/OD)" userId="0f1fa46f-6a48-41f1-8a56-b0b98df203f0" providerId="ADAL" clId="{17430EFB-2D0B-4F4C-9FA2-F14EE2D1285A}" dt="2023-12-27T15:34:23.068" v="1"/>
        <pc:sldMkLst>
          <pc:docMk/>
          <pc:sldMk cId="1486068305" sldId="644"/>
        </pc:sldMkLst>
      </pc:sldChg>
    </pc:docChg>
  </pc:docChgLst>
  <pc:docChgLst>
    <pc:chgData name="Guzman, Jeanette (CDC/NCHHSTP/OD) (CTR)" userId="S::utf9@cdc.gov::4f086f49-f3a4-4800-9761-2b3074c852a6" providerId="AD" clId="Web-{90CDD2DE-CF93-42C2-B1CA-E82008C739C7}"/>
    <pc:docChg chg="">
      <pc:chgData name="Guzman, Jeanette (CDC/NCHHSTP/OD) (CTR)" userId="S::utf9@cdc.gov::4f086f49-f3a4-4800-9761-2b3074c852a6" providerId="AD" clId="Web-{90CDD2DE-CF93-42C2-B1CA-E82008C739C7}" dt="2024-01-25T17:48:30.021" v="21"/>
      <pc:docMkLst>
        <pc:docMk/>
      </pc:docMkLst>
      <pc:sldChg chg="delCm">
        <pc:chgData name="Guzman, Jeanette (CDC/NCHHSTP/OD) (CTR)" userId="S::utf9@cdc.gov::4f086f49-f3a4-4800-9761-2b3074c852a6" providerId="AD" clId="Web-{90CDD2DE-CF93-42C2-B1CA-E82008C739C7}" dt="2024-01-25T17:47:22.755" v="1"/>
        <pc:sldMkLst>
          <pc:docMk/>
          <pc:sldMk cId="3273626627" sldId="55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22.755" v="1"/>
              <pc2:cmMkLst xmlns:pc2="http://schemas.microsoft.com/office/powerpoint/2019/9/main/command">
                <pc:docMk/>
                <pc:sldMk cId="3273626627" sldId="550"/>
                <pc2:cmMk id="{5426E2E1-031F-4D0E-BA13-2DB97DE0E591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7:33.614" v="6"/>
        <pc:sldMkLst>
          <pc:docMk/>
          <pc:sldMk cId="1416282940" sldId="5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33.614" v="6"/>
              <pc2:cmMkLst xmlns:pc2="http://schemas.microsoft.com/office/powerpoint/2019/9/main/command">
                <pc:docMk/>
                <pc:sldMk cId="1416282940" sldId="567"/>
                <pc2:cmMk id="{32933BBE-6522-4132-8B48-4F5760E756C4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7:18.130" v="0"/>
        <pc:sldMkLst>
          <pc:docMk/>
          <pc:sldMk cId="767040849" sldId="58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18.130" v="0"/>
              <pc2:cmMkLst xmlns:pc2="http://schemas.microsoft.com/office/powerpoint/2019/9/main/command">
                <pc:docMk/>
                <pc:sldMk cId="767040849" sldId="582"/>
                <pc2:cmMk id="{FB8F4231-B044-497B-BCDD-A4AC4F02C650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7:30.896" v="5"/>
        <pc:sldMkLst>
          <pc:docMk/>
          <pc:sldMk cId="3048363282" sldId="5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30.896" v="5"/>
              <pc2:cmMkLst xmlns:pc2="http://schemas.microsoft.com/office/powerpoint/2019/9/main/command">
                <pc:docMk/>
                <pc:sldMk cId="3048363282" sldId="588"/>
                <pc2:cmMk id="{916CFBF3-4C10-4782-BDE0-2EF3DB8F20B9}"/>
              </pc2:cmMkLst>
            </pc226:cmChg>
          </p:ext>
        </pc:extLst>
      </pc:sldChg>
      <pc:sldChg chg="delCm modCm">
        <pc:chgData name="Guzman, Jeanette (CDC/NCHHSTP/OD) (CTR)" userId="S::utf9@cdc.gov::4f086f49-f3a4-4800-9761-2b3074c852a6" providerId="AD" clId="Web-{90CDD2DE-CF93-42C2-B1CA-E82008C739C7}" dt="2024-01-25T17:47:42.177" v="9"/>
        <pc:sldMkLst>
          <pc:docMk/>
          <pc:sldMk cId="736340386" sldId="5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36.786" v="7"/>
              <pc2:cmMkLst xmlns:pc2="http://schemas.microsoft.com/office/powerpoint/2019/9/main/command">
                <pc:docMk/>
                <pc:sldMk cId="736340386" sldId="589"/>
                <pc2:cmMk id="{64B53F61-FB11-4338-9509-297775734BA4}"/>
              </pc2:cmMkLst>
            </pc226:cmChg>
            <pc226:cmChg xmlns:pc226="http://schemas.microsoft.com/office/powerpoint/2022/06/main/command" chg="del mod">
              <pc226:chgData name="Guzman, Jeanette (CDC/NCHHSTP/OD) (CTR)" userId="S::utf9@cdc.gov::4f086f49-f3a4-4800-9761-2b3074c852a6" providerId="AD" clId="Web-{90CDD2DE-CF93-42C2-B1CA-E82008C739C7}" dt="2024-01-25T17:47:42.177" v="9"/>
              <pc2:cmMkLst xmlns:pc2="http://schemas.microsoft.com/office/powerpoint/2019/9/main/command">
                <pc:docMk/>
                <pc:sldMk cId="736340386" sldId="589"/>
                <pc2:cmMk id="{235409A5-9391-4375-A89B-47A693A1EAD1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8:26.724" v="20"/>
        <pc:sldMkLst>
          <pc:docMk/>
          <pc:sldMk cId="3246516169" sldId="59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8:26.724" v="20"/>
              <pc2:cmMkLst xmlns:pc2="http://schemas.microsoft.com/office/powerpoint/2019/9/main/command">
                <pc:docMk/>
                <pc:sldMk cId="3246516169" sldId="590"/>
                <pc2:cmMk id="{18C9396F-E00A-413F-8057-65421497F0D8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8:30.021" v="21"/>
        <pc:sldMkLst>
          <pc:docMk/>
          <pc:sldMk cId="1400332140" sldId="60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8:30.021" v="21"/>
              <pc2:cmMkLst xmlns:pc2="http://schemas.microsoft.com/office/powerpoint/2019/9/main/command">
                <pc:docMk/>
                <pc:sldMk cId="1400332140" sldId="604"/>
                <pc2:cmMk id="{52511ACC-7CDB-43ED-9BDA-3E044071B125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8:07.990" v="16"/>
        <pc:sldMkLst>
          <pc:docMk/>
          <pc:sldMk cId="192723203" sldId="60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8:06.959" v="15"/>
              <pc2:cmMkLst xmlns:pc2="http://schemas.microsoft.com/office/powerpoint/2019/9/main/command">
                <pc:docMk/>
                <pc:sldMk cId="192723203" sldId="609"/>
                <pc2:cmMk id="{F78AB603-42C4-49D6-A25F-AE8F3349C740}"/>
              </pc2:cmMkLst>
            </pc226:cmChg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8:07.990" v="16"/>
              <pc2:cmMkLst xmlns:pc2="http://schemas.microsoft.com/office/powerpoint/2019/9/main/command">
                <pc:docMk/>
                <pc:sldMk cId="192723203" sldId="609"/>
                <pc2:cmMk id="{A2664C98-195A-4F38-9F9A-3691996915E2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8:17.271" v="18"/>
        <pc:sldMkLst>
          <pc:docMk/>
          <pc:sldMk cId="3100324995" sldId="61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8:17.271" v="18"/>
              <pc2:cmMkLst xmlns:pc2="http://schemas.microsoft.com/office/powerpoint/2019/9/main/command">
                <pc:docMk/>
                <pc:sldMk cId="3100324995" sldId="615"/>
                <pc2:cmMk id="{BF353B61-45BD-43D5-83CF-510EEC819745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7:25.177" v="2"/>
        <pc:sldMkLst>
          <pc:docMk/>
          <pc:sldMk cId="1967549418" sldId="61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25.177" v="2"/>
              <pc2:cmMkLst xmlns:pc2="http://schemas.microsoft.com/office/powerpoint/2019/9/main/command">
                <pc:docMk/>
                <pc:sldMk cId="1967549418" sldId="618"/>
                <pc2:cmMk id="{0E8D3DA1-A56F-40F4-ADFA-1AB75E09552A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7:28.896" v="4"/>
        <pc:sldMkLst>
          <pc:docMk/>
          <pc:sldMk cId="1173240535" sldId="61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27.708" v="3"/>
              <pc2:cmMkLst xmlns:pc2="http://schemas.microsoft.com/office/powerpoint/2019/9/main/command">
                <pc:docMk/>
                <pc:sldMk cId="1173240535" sldId="619"/>
                <pc2:cmMk id="{A387F772-8C83-40DF-8923-A1F14F667AA0}"/>
              </pc2:cmMkLst>
            </pc226:cmChg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28.896" v="4"/>
              <pc2:cmMkLst xmlns:pc2="http://schemas.microsoft.com/office/powerpoint/2019/9/main/command">
                <pc:docMk/>
                <pc:sldMk cId="1173240535" sldId="619"/>
                <pc2:cmMk id="{0141F588-D315-4AA8-943B-BB86C47E4435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7:50.990" v="11"/>
        <pc:sldMkLst>
          <pc:docMk/>
          <pc:sldMk cId="3298563606" sldId="6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47.537" v="10"/>
              <pc2:cmMkLst xmlns:pc2="http://schemas.microsoft.com/office/powerpoint/2019/9/main/command">
                <pc:docMk/>
                <pc:sldMk cId="3298563606" sldId="639"/>
                <pc2:cmMk id="{B87D991F-047B-4799-8AA1-275C933E20A0}"/>
              </pc2:cmMkLst>
            </pc226:cmChg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50.990" v="11"/>
              <pc2:cmMkLst xmlns:pc2="http://schemas.microsoft.com/office/powerpoint/2019/9/main/command">
                <pc:docMk/>
                <pc:sldMk cId="3298563606" sldId="639"/>
                <pc2:cmMk id="{337806F5-FE52-4448-8249-1A8BBF0AD7D2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8:12.818" v="17"/>
        <pc:sldMkLst>
          <pc:docMk/>
          <pc:sldMk cId="1486068305" sldId="64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8:12.818" v="17"/>
              <pc2:cmMkLst xmlns:pc2="http://schemas.microsoft.com/office/powerpoint/2019/9/main/command">
                <pc:docMk/>
                <pc:sldMk cId="1486068305" sldId="644"/>
                <pc2:cmMk id="{B31F1AE3-8751-4E0C-8340-12F37BC3657C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8:02.896" v="14"/>
        <pc:sldMkLst>
          <pc:docMk/>
          <pc:sldMk cId="2502459562" sldId="64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8:02.896" v="14"/>
              <pc2:cmMkLst xmlns:pc2="http://schemas.microsoft.com/office/powerpoint/2019/9/main/command">
                <pc:docMk/>
                <pc:sldMk cId="2502459562" sldId="645"/>
                <pc2:cmMk id="{939294CF-DE0E-4CB9-9AFC-A7894C6A0777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7:59.584" v="13"/>
        <pc:sldMkLst>
          <pc:docMk/>
          <pc:sldMk cId="1691553538" sldId="64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59.584" v="13"/>
              <pc2:cmMkLst xmlns:pc2="http://schemas.microsoft.com/office/powerpoint/2019/9/main/command">
                <pc:docMk/>
                <pc:sldMk cId="1691553538" sldId="646"/>
                <pc2:cmMk id="{38D35A45-BC6F-4F00-BC02-A7F32F4244D8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7:56.302" v="12"/>
        <pc:sldMkLst>
          <pc:docMk/>
          <pc:sldMk cId="532435423" sldId="64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7:56.302" v="12"/>
              <pc2:cmMkLst xmlns:pc2="http://schemas.microsoft.com/office/powerpoint/2019/9/main/command">
                <pc:docMk/>
                <pc:sldMk cId="532435423" sldId="647"/>
                <pc2:cmMk id="{3E43A132-5058-41B4-A64A-4E8D0F03D0B2}"/>
              </pc2:cmMkLst>
            </pc226:cmChg>
          </p:ext>
        </pc:extLst>
      </pc:sldChg>
      <pc:sldChg chg="delCm">
        <pc:chgData name="Guzman, Jeanette (CDC/NCHHSTP/OD) (CTR)" userId="S::utf9@cdc.gov::4f086f49-f3a4-4800-9761-2b3074c852a6" providerId="AD" clId="Web-{90CDD2DE-CF93-42C2-B1CA-E82008C739C7}" dt="2024-01-25T17:48:23.725" v="19"/>
        <pc:sldMkLst>
          <pc:docMk/>
          <pc:sldMk cId="1046417176" sldId="64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Guzman, Jeanette (CDC/NCHHSTP/OD) (CTR)" userId="S::utf9@cdc.gov::4f086f49-f3a4-4800-9761-2b3074c852a6" providerId="AD" clId="Web-{90CDD2DE-CF93-42C2-B1CA-E82008C739C7}" dt="2024-01-25T17:48:23.725" v="19"/>
              <pc2:cmMkLst xmlns:pc2="http://schemas.microsoft.com/office/powerpoint/2019/9/main/command">
                <pc:docMk/>
                <pc:sldMk cId="1046417176" sldId="648"/>
                <pc2:cmMk id="{20729752-29D6-4738-BB62-AD48C057AD05}"/>
              </pc2:cmMkLst>
            </pc226:cmChg>
          </p:ext>
        </pc:extLst>
      </pc:sldChg>
    </pc:docChg>
  </pc:docChgLst>
  <pc:docChgLst>
    <pc:chgData name="McCurdie, Zikea (CDC/NCHHSTP/OD)" userId="S::tze7@cdc.gov::ce0621eb-9ae8-42d7-a660-6339b643911f" providerId="AD" clId="Web-{AFA1F636-9A0B-FAA2-FBE9-9E54BE63745B}"/>
    <pc:docChg chg="delSld modSld">
      <pc:chgData name="McCurdie, Zikea (CDC/NCHHSTP/OD)" userId="S::tze7@cdc.gov::ce0621eb-9ae8-42d7-a660-6339b643911f" providerId="AD" clId="Web-{AFA1F636-9A0B-FAA2-FBE9-9E54BE63745B}" dt="2023-12-20T15:11:19.110" v="160"/>
      <pc:docMkLst>
        <pc:docMk/>
      </pc:docMkLst>
      <pc:sldChg chg="modCm">
        <pc:chgData name="McCurdie, Zikea (CDC/NCHHSTP/OD)" userId="S::tze7@cdc.gov::ce0621eb-9ae8-42d7-a660-6339b643911f" providerId="AD" clId="Web-{AFA1F636-9A0B-FAA2-FBE9-9E54BE63745B}" dt="2023-12-20T15:06:49.387" v="159"/>
        <pc:sldMkLst>
          <pc:docMk/>
          <pc:sldMk cId="3577009347" sldId="558"/>
        </pc:sldMkLst>
      </pc:sldChg>
      <pc:sldChg chg="addSp modSp modCm">
        <pc:chgData name="McCurdie, Zikea (CDC/NCHHSTP/OD)" userId="S::tze7@cdc.gov::ce0621eb-9ae8-42d7-a660-6339b643911f" providerId="AD" clId="Web-{AFA1F636-9A0B-FAA2-FBE9-9E54BE63745B}" dt="2023-12-19T18:24:30.876" v="153"/>
        <pc:sldMkLst>
          <pc:docMk/>
          <pc:sldMk cId="1416282940" sldId="567"/>
        </pc:sldMkLst>
        <pc:spChg chg="add mod">
          <ac:chgData name="McCurdie, Zikea (CDC/NCHHSTP/OD)" userId="S::tze7@cdc.gov::ce0621eb-9ae8-42d7-a660-6339b643911f" providerId="AD" clId="Web-{AFA1F636-9A0B-FAA2-FBE9-9E54BE63745B}" dt="2023-12-19T18:24:04.220" v="148" actId="1076"/>
          <ac:spMkLst>
            <pc:docMk/>
            <pc:sldMk cId="1416282940" sldId="567"/>
            <ac:spMk id="3" creationId="{4CA964F2-2DEC-AF81-CCF9-27FD780ABFD3}"/>
          </ac:spMkLst>
        </pc:spChg>
        <pc:spChg chg="add mod">
          <ac:chgData name="McCurdie, Zikea (CDC/NCHHSTP/OD)" userId="S::tze7@cdc.gov::ce0621eb-9ae8-42d7-a660-6339b643911f" providerId="AD" clId="Web-{AFA1F636-9A0B-FAA2-FBE9-9E54BE63745B}" dt="2023-12-19T18:24:28.017" v="152" actId="20577"/>
          <ac:spMkLst>
            <pc:docMk/>
            <pc:sldMk cId="1416282940" sldId="567"/>
            <ac:spMk id="4" creationId="{A5A29D73-7641-5E98-AFA2-F9F3B1BDA2A2}"/>
          </ac:spMkLst>
        </pc:spChg>
      </pc:sldChg>
      <pc:sldChg chg="modSp modCm">
        <pc:chgData name="McCurdie, Zikea (CDC/NCHHSTP/OD)" userId="S::tze7@cdc.gov::ce0621eb-9ae8-42d7-a660-6339b643911f" providerId="AD" clId="Web-{AFA1F636-9A0B-FAA2-FBE9-9E54BE63745B}" dt="2023-12-19T18:23:05.719" v="120" actId="20577"/>
        <pc:sldMkLst>
          <pc:docMk/>
          <pc:sldMk cId="736340386" sldId="589"/>
        </pc:sldMkLst>
        <pc:spChg chg="mod">
          <ac:chgData name="McCurdie, Zikea (CDC/NCHHSTP/OD)" userId="S::tze7@cdc.gov::ce0621eb-9ae8-42d7-a660-6339b643911f" providerId="AD" clId="Web-{AFA1F636-9A0B-FAA2-FBE9-9E54BE63745B}" dt="2023-12-19T18:22:47.360" v="111" actId="20577"/>
          <ac:spMkLst>
            <pc:docMk/>
            <pc:sldMk cId="736340386" sldId="589"/>
            <ac:spMk id="2" creationId="{678346C2-D7E1-F6DF-3603-645DB39605BD}"/>
          </ac:spMkLst>
        </pc:spChg>
        <pc:spChg chg="mod">
          <ac:chgData name="McCurdie, Zikea (CDC/NCHHSTP/OD)" userId="S::tze7@cdc.gov::ce0621eb-9ae8-42d7-a660-6339b643911f" providerId="AD" clId="Web-{AFA1F636-9A0B-FAA2-FBE9-9E54BE63745B}" dt="2023-12-19T18:23:05.719" v="120" actId="20577"/>
          <ac:spMkLst>
            <pc:docMk/>
            <pc:sldMk cId="736340386" sldId="589"/>
            <ac:spMk id="3" creationId="{FCB4BEE5-36E1-17EC-FA82-F1B061DA9D8D}"/>
          </ac:spMkLst>
        </pc:spChg>
      </pc:sldChg>
      <pc:sldChg chg="modSp modCm">
        <pc:chgData name="McCurdie, Zikea (CDC/NCHHSTP/OD)" userId="S::tze7@cdc.gov::ce0621eb-9ae8-42d7-a660-6339b643911f" providerId="AD" clId="Web-{AFA1F636-9A0B-FAA2-FBE9-9E54BE63745B}" dt="2023-12-19T18:21:37.796" v="95" actId="20577"/>
        <pc:sldMkLst>
          <pc:docMk/>
          <pc:sldMk cId="1748108368" sldId="596"/>
        </pc:sldMkLst>
        <pc:spChg chg="mod">
          <ac:chgData name="McCurdie, Zikea (CDC/NCHHSTP/OD)" userId="S::tze7@cdc.gov::ce0621eb-9ae8-42d7-a660-6339b643911f" providerId="AD" clId="Web-{AFA1F636-9A0B-FAA2-FBE9-9E54BE63745B}" dt="2023-12-19T18:21:37.796" v="95" actId="20577"/>
          <ac:spMkLst>
            <pc:docMk/>
            <pc:sldMk cId="1748108368" sldId="596"/>
            <ac:spMk id="2" creationId="{D3EA37A4-EECB-A9DD-B1D1-18BA4BCEB316}"/>
          </ac:spMkLst>
        </pc:spChg>
      </pc:sldChg>
      <pc:sldChg chg="addSp delSp modSp modCm">
        <pc:chgData name="McCurdie, Zikea (CDC/NCHHSTP/OD)" userId="S::tze7@cdc.gov::ce0621eb-9ae8-42d7-a660-6339b643911f" providerId="AD" clId="Web-{AFA1F636-9A0B-FAA2-FBE9-9E54BE63745B}" dt="2023-12-19T18:19:09.044" v="52" actId="20577"/>
        <pc:sldMkLst>
          <pc:docMk/>
          <pc:sldMk cId="3508336265" sldId="605"/>
        </pc:sldMkLst>
        <pc:spChg chg="add del mod">
          <ac:chgData name="McCurdie, Zikea (CDC/NCHHSTP/OD)" userId="S::tze7@cdc.gov::ce0621eb-9ae8-42d7-a660-6339b643911f" providerId="AD" clId="Web-{AFA1F636-9A0B-FAA2-FBE9-9E54BE63745B}" dt="2023-12-19T18:19:09.044" v="52" actId="20577"/>
          <ac:spMkLst>
            <pc:docMk/>
            <pc:sldMk cId="3508336265" sldId="605"/>
            <ac:spMk id="2" creationId="{6244AA34-25BE-47BE-0DC5-979AA78F8025}"/>
          </ac:spMkLst>
        </pc:spChg>
        <pc:spChg chg="add del mod">
          <ac:chgData name="McCurdie, Zikea (CDC/NCHHSTP/OD)" userId="S::tze7@cdc.gov::ce0621eb-9ae8-42d7-a660-6339b643911f" providerId="AD" clId="Web-{AFA1F636-9A0B-FAA2-FBE9-9E54BE63745B}" dt="2023-12-19T18:17:44.418" v="5"/>
          <ac:spMkLst>
            <pc:docMk/>
            <pc:sldMk cId="3508336265" sldId="605"/>
            <ac:spMk id="12" creationId="{E2B5C81F-3C36-CA07-CBE6-0551DFE505B5}"/>
          </ac:spMkLst>
        </pc:spChg>
      </pc:sldChg>
      <pc:sldChg chg="modSp">
        <pc:chgData name="McCurdie, Zikea (CDC/NCHHSTP/OD)" userId="S::tze7@cdc.gov::ce0621eb-9ae8-42d7-a660-6339b643911f" providerId="AD" clId="Web-{AFA1F636-9A0B-FAA2-FBE9-9E54BE63745B}" dt="2023-12-19T18:17:41.231" v="4" actId="1076"/>
        <pc:sldMkLst>
          <pc:docMk/>
          <pc:sldMk cId="139094741" sldId="606"/>
        </pc:sldMkLst>
        <pc:spChg chg="mod">
          <ac:chgData name="McCurdie, Zikea (CDC/NCHHSTP/OD)" userId="S::tze7@cdc.gov::ce0621eb-9ae8-42d7-a660-6339b643911f" providerId="AD" clId="Web-{AFA1F636-9A0B-FAA2-FBE9-9E54BE63745B}" dt="2023-12-19T18:17:41.231" v="4" actId="1076"/>
          <ac:spMkLst>
            <pc:docMk/>
            <pc:sldMk cId="139094741" sldId="606"/>
            <ac:spMk id="2" creationId="{8411B9AE-B0DA-682C-15E2-E336AE2F78FB}"/>
          </ac:spMkLst>
        </pc:spChg>
      </pc:sldChg>
      <pc:sldChg chg="del mod modShow">
        <pc:chgData name="McCurdie, Zikea (CDC/NCHHSTP/OD)" userId="S::tze7@cdc.gov::ce0621eb-9ae8-42d7-a660-6339b643911f" providerId="AD" clId="Web-{AFA1F636-9A0B-FAA2-FBE9-9E54BE63745B}" dt="2023-12-20T15:11:19.110" v="160"/>
        <pc:sldMkLst>
          <pc:docMk/>
          <pc:sldMk cId="504360818" sldId="614"/>
        </pc:sldMkLst>
      </pc:sldChg>
      <pc:sldChg chg="modSp">
        <pc:chgData name="McCurdie, Zikea (CDC/NCHHSTP/OD)" userId="S::tze7@cdc.gov::ce0621eb-9ae8-42d7-a660-6339b643911f" providerId="AD" clId="Web-{AFA1F636-9A0B-FAA2-FBE9-9E54BE63745B}" dt="2023-12-20T14:50:54.169" v="158" actId="1076"/>
        <pc:sldMkLst>
          <pc:docMk/>
          <pc:sldMk cId="1173240535" sldId="619"/>
        </pc:sldMkLst>
        <pc:spChg chg="mod">
          <ac:chgData name="McCurdie, Zikea (CDC/NCHHSTP/OD)" userId="S::tze7@cdc.gov::ce0621eb-9ae8-42d7-a660-6339b643911f" providerId="AD" clId="Web-{AFA1F636-9A0B-FAA2-FBE9-9E54BE63745B}" dt="2023-12-20T14:50:54.169" v="158" actId="1076"/>
          <ac:spMkLst>
            <pc:docMk/>
            <pc:sldMk cId="1173240535" sldId="619"/>
            <ac:spMk id="17" creationId="{383F7966-6775-C89D-EAC0-B3BAEA367386}"/>
          </ac:spMkLst>
        </pc:spChg>
      </pc:sldChg>
      <pc:sldChg chg="modSp modCm">
        <pc:chgData name="McCurdie, Zikea (CDC/NCHHSTP/OD)" userId="S::tze7@cdc.gov::ce0621eb-9ae8-42d7-a660-6339b643911f" providerId="AD" clId="Web-{AFA1F636-9A0B-FAA2-FBE9-9E54BE63745B}" dt="2023-12-19T18:20:50.217" v="65" actId="20577"/>
        <pc:sldMkLst>
          <pc:docMk/>
          <pc:sldMk cId="3347936691" sldId="624"/>
        </pc:sldMkLst>
        <pc:spChg chg="mod">
          <ac:chgData name="McCurdie, Zikea (CDC/NCHHSTP/OD)" userId="S::tze7@cdc.gov::ce0621eb-9ae8-42d7-a660-6339b643911f" providerId="AD" clId="Web-{AFA1F636-9A0B-FAA2-FBE9-9E54BE63745B}" dt="2023-12-19T18:20:50.217" v="65" actId="20577"/>
          <ac:spMkLst>
            <pc:docMk/>
            <pc:sldMk cId="3347936691" sldId="624"/>
            <ac:spMk id="2" creationId="{7D086E2B-E5FC-FBF3-600C-4D1418A891C8}"/>
          </ac:spMkLst>
        </pc:spChg>
      </pc:sldChg>
      <pc:sldChg chg="modSp modCm">
        <pc:chgData name="McCurdie, Zikea (CDC/NCHHSTP/OD)" userId="S::tze7@cdc.gov::ce0621eb-9ae8-42d7-a660-6339b643911f" providerId="AD" clId="Web-{AFA1F636-9A0B-FAA2-FBE9-9E54BE63745B}" dt="2023-12-19T18:19:52.670" v="55" actId="20577"/>
        <pc:sldMkLst>
          <pc:docMk/>
          <pc:sldMk cId="3759135386" sldId="625"/>
        </pc:sldMkLst>
        <pc:spChg chg="mod">
          <ac:chgData name="McCurdie, Zikea (CDC/NCHHSTP/OD)" userId="S::tze7@cdc.gov::ce0621eb-9ae8-42d7-a660-6339b643911f" providerId="AD" clId="Web-{AFA1F636-9A0B-FAA2-FBE9-9E54BE63745B}" dt="2023-12-19T18:19:52.670" v="55" actId="20577"/>
          <ac:spMkLst>
            <pc:docMk/>
            <pc:sldMk cId="3759135386" sldId="625"/>
            <ac:spMk id="2" creationId="{9FA3A50E-383F-E772-EBA8-004C0CA1EA6B}"/>
          </ac:spMkLst>
        </pc:spChg>
      </pc:sldChg>
      <pc:sldChg chg="del">
        <pc:chgData name="McCurdie, Zikea (CDC/NCHHSTP/OD)" userId="S::tze7@cdc.gov::ce0621eb-9ae8-42d7-a660-6339b643911f" providerId="AD" clId="Web-{AFA1F636-9A0B-FAA2-FBE9-9E54BE63745B}" dt="2023-12-19T15:35:37.437" v="0"/>
        <pc:sldMkLst>
          <pc:docMk/>
          <pc:sldMk cId="130140207" sldId="640"/>
        </pc:sldMkLst>
      </pc:sldChg>
    </pc:docChg>
  </pc:docChgLst>
  <pc:docChgLst>
    <pc:chgData name="Guzman, Jeanette (CDC/NCHHSTP/OD) (CTR)" userId="4f086f49-f3a4-4800-9761-2b3074c852a6" providerId="ADAL" clId="{77BBCD8A-DB19-4E42-8025-58CC9A45E39B}"/>
    <pc:docChg chg="undo custSel addSld delSld modSld">
      <pc:chgData name="Guzman, Jeanette (CDC/NCHHSTP/OD) (CTR)" userId="4f086f49-f3a4-4800-9761-2b3074c852a6" providerId="ADAL" clId="{77BBCD8A-DB19-4E42-8025-58CC9A45E39B}" dt="2024-02-05T16:16:17.865" v="19"/>
      <pc:docMkLst>
        <pc:docMk/>
      </pc:docMkLst>
      <pc:sldChg chg="addCm delCm">
        <pc:chgData name="Guzman, Jeanette (CDC/NCHHSTP/OD) (CTR)" userId="4f086f49-f3a4-4800-9761-2b3074c852a6" providerId="ADAL" clId="{77BBCD8A-DB19-4E42-8025-58CC9A45E39B}" dt="2024-02-05T16:16:17.865" v="19"/>
        <pc:sldMkLst>
          <pc:docMk/>
          <pc:sldMk cId="1046417176" sldId="64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Guzman, Jeanette (CDC/NCHHSTP/OD) (CTR)" userId="4f086f49-f3a4-4800-9761-2b3074c852a6" providerId="ADAL" clId="{77BBCD8A-DB19-4E42-8025-58CC9A45E39B}" dt="2024-02-05T16:16:17.865" v="19"/>
              <pc2:cmMkLst xmlns:pc2="http://schemas.microsoft.com/office/powerpoint/2019/9/main/command">
                <pc:docMk/>
                <pc:sldMk cId="1046417176" sldId="648"/>
                <pc2:cmMk id="{01A530A4-30EA-465C-8149-1FEE440D3C02}"/>
              </pc2:cmMkLst>
            </pc226:cmChg>
            <pc226:cmChg xmlns:pc226="http://schemas.microsoft.com/office/powerpoint/2022/06/main/command" chg="del">
              <pc226:chgData name="Guzman, Jeanette (CDC/NCHHSTP/OD) (CTR)" userId="4f086f49-f3a4-4800-9761-2b3074c852a6" providerId="ADAL" clId="{77BBCD8A-DB19-4E42-8025-58CC9A45E39B}" dt="2024-02-05T16:15:22.235" v="18"/>
              <pc2:cmMkLst xmlns:pc2="http://schemas.microsoft.com/office/powerpoint/2019/9/main/command">
                <pc:docMk/>
                <pc:sldMk cId="1046417176" sldId="648"/>
                <pc2:cmMk id="{926B45ED-85F9-461C-A527-3902300C552F}"/>
              </pc2:cmMkLst>
            </pc226:cmChg>
          </p:ext>
        </pc:extLst>
      </pc:sldChg>
      <pc:sldChg chg="addSp delSp mod">
        <pc:chgData name="Guzman, Jeanette (CDC/NCHHSTP/OD) (CTR)" userId="4f086f49-f3a4-4800-9761-2b3074c852a6" providerId="ADAL" clId="{77BBCD8A-DB19-4E42-8025-58CC9A45E39B}" dt="2024-02-05T16:11:43.929" v="1" actId="478"/>
        <pc:sldMkLst>
          <pc:docMk/>
          <pc:sldMk cId="2695954230" sldId="650"/>
        </pc:sldMkLst>
        <pc:spChg chg="add del">
          <ac:chgData name="Guzman, Jeanette (CDC/NCHHSTP/OD) (CTR)" userId="4f086f49-f3a4-4800-9761-2b3074c852a6" providerId="ADAL" clId="{77BBCD8A-DB19-4E42-8025-58CC9A45E39B}" dt="2024-02-05T16:11:43.929" v="1" actId="478"/>
          <ac:spMkLst>
            <pc:docMk/>
            <pc:sldMk cId="2695954230" sldId="650"/>
            <ac:spMk id="5" creationId="{75B49FEC-C3E2-FACF-6804-4C3B48FEDFED}"/>
          </ac:spMkLst>
        </pc:spChg>
      </pc:sldChg>
      <pc:sldChg chg="addSp delSp modSp add del mod modClrScheme chgLayout">
        <pc:chgData name="Guzman, Jeanette (CDC/NCHHSTP/OD) (CTR)" userId="4f086f49-f3a4-4800-9761-2b3074c852a6" providerId="ADAL" clId="{77BBCD8A-DB19-4E42-8025-58CC9A45E39B}" dt="2024-02-05T16:15:17.234" v="17" actId="2696"/>
        <pc:sldMkLst>
          <pc:docMk/>
          <pc:sldMk cId="1571459243" sldId="651"/>
        </pc:sldMkLst>
        <pc:spChg chg="mod ord">
          <ac:chgData name="Guzman, Jeanette (CDC/NCHHSTP/OD) (CTR)" userId="4f086f49-f3a4-4800-9761-2b3074c852a6" providerId="ADAL" clId="{77BBCD8A-DB19-4E42-8025-58CC9A45E39B}" dt="2024-02-05T16:15:04.348" v="16" actId="14100"/>
          <ac:spMkLst>
            <pc:docMk/>
            <pc:sldMk cId="1571459243" sldId="651"/>
            <ac:spMk id="2" creationId="{62DBCD7E-914F-A02B-25B7-F443EFEA684C}"/>
          </ac:spMkLst>
        </pc:spChg>
        <pc:spChg chg="mod ord">
          <ac:chgData name="Guzman, Jeanette (CDC/NCHHSTP/OD) (CTR)" userId="4f086f49-f3a4-4800-9761-2b3074c852a6" providerId="ADAL" clId="{77BBCD8A-DB19-4E42-8025-58CC9A45E39B}" dt="2024-02-05T16:13:29.684" v="7" actId="700"/>
          <ac:spMkLst>
            <pc:docMk/>
            <pc:sldMk cId="1571459243" sldId="651"/>
            <ac:spMk id="3" creationId="{D61DE10E-753B-3646-59AF-E2CD63662114}"/>
          </ac:spMkLst>
        </pc:spChg>
        <pc:spChg chg="add mod ord">
          <ac:chgData name="Guzman, Jeanette (CDC/NCHHSTP/OD) (CTR)" userId="4f086f49-f3a4-4800-9761-2b3074c852a6" providerId="ADAL" clId="{77BBCD8A-DB19-4E42-8025-58CC9A45E39B}" dt="2024-02-05T16:14:59.412" v="15" actId="1076"/>
          <ac:spMkLst>
            <pc:docMk/>
            <pc:sldMk cId="1571459243" sldId="651"/>
            <ac:spMk id="4" creationId="{EBDFCAC8-3328-BF60-EA00-DD61BCFEB000}"/>
          </ac:spMkLst>
        </pc:spChg>
        <pc:spChg chg="del">
          <ac:chgData name="Guzman, Jeanette (CDC/NCHHSTP/OD) (CTR)" userId="4f086f49-f3a4-4800-9761-2b3074c852a6" providerId="ADAL" clId="{77BBCD8A-DB19-4E42-8025-58CC9A45E39B}" dt="2024-02-05T16:12:00.186" v="3" actId="478"/>
          <ac:spMkLst>
            <pc:docMk/>
            <pc:sldMk cId="1571459243" sldId="651"/>
            <ac:spMk id="5" creationId="{75B49FEC-C3E2-FACF-6804-4C3B48FEDFED}"/>
          </ac:spMkLst>
        </pc:spChg>
        <pc:picChg chg="mod">
          <ac:chgData name="Guzman, Jeanette (CDC/NCHHSTP/OD) (CTR)" userId="4f086f49-f3a4-4800-9761-2b3074c852a6" providerId="ADAL" clId="{77BBCD8A-DB19-4E42-8025-58CC9A45E39B}" dt="2024-02-05T16:14:59.412" v="15" actId="1076"/>
          <ac:picMkLst>
            <pc:docMk/>
            <pc:sldMk cId="1571459243" sldId="651"/>
            <ac:picMk id="7" creationId="{46F0C139-07D1-3C42-32A2-3C70A09240EF}"/>
          </ac:picMkLst>
        </pc:picChg>
        <pc:picChg chg="mod ord">
          <ac:chgData name="Guzman, Jeanette (CDC/NCHHSTP/OD) (CTR)" userId="4f086f49-f3a4-4800-9761-2b3074c852a6" providerId="ADAL" clId="{77BBCD8A-DB19-4E42-8025-58CC9A45E39B}" dt="2024-02-05T16:13:46.468" v="10" actId="1076"/>
          <ac:picMkLst>
            <pc:docMk/>
            <pc:sldMk cId="1571459243" sldId="651"/>
            <ac:picMk id="8" creationId="{E8594C36-C106-07E8-2DC3-5B68B308F5D1}"/>
          </ac:picMkLst>
        </pc:picChg>
      </pc:sldChg>
    </pc:docChg>
  </pc:docChgLst>
  <pc:docChgLst>
    <pc:chgData name="Guzman, Jeanette (CDC/NCHHSTP/OD) (CTR)" userId="S::utf9@cdc.gov::4f086f49-f3a4-4800-9761-2b3074c852a6" providerId="AD" clId="Web-{EFF43078-93AC-2556-31C1-E4236DCA6A8F}"/>
    <pc:docChg chg="addSld delSld modSld">
      <pc:chgData name="Guzman, Jeanette (CDC/NCHHSTP/OD) (CTR)" userId="S::utf9@cdc.gov::4f086f49-f3a4-4800-9761-2b3074c852a6" providerId="AD" clId="Web-{EFF43078-93AC-2556-31C1-E4236DCA6A8F}" dt="2024-02-01T17:54:15.499" v="8"/>
      <pc:docMkLst>
        <pc:docMk/>
      </pc:docMkLst>
      <pc:sldChg chg="addSp modSp del">
        <pc:chgData name="Guzman, Jeanette (CDC/NCHHSTP/OD) (CTR)" userId="S::utf9@cdc.gov::4f086f49-f3a4-4800-9761-2b3074c852a6" providerId="AD" clId="Web-{EFF43078-93AC-2556-31C1-E4236DCA6A8F}" dt="2024-02-01T17:54:15.499" v="8"/>
        <pc:sldMkLst>
          <pc:docMk/>
          <pc:sldMk cId="3246516169" sldId="590"/>
        </pc:sldMkLst>
        <pc:spChg chg="mod">
          <ac:chgData name="Guzman, Jeanette (CDC/NCHHSTP/OD) (CTR)" userId="S::utf9@cdc.gov::4f086f49-f3a4-4800-9761-2b3074c852a6" providerId="AD" clId="Web-{EFF43078-93AC-2556-31C1-E4236DCA6A8F}" dt="2024-02-01T15:04:57.368" v="3" actId="20577"/>
          <ac:spMkLst>
            <pc:docMk/>
            <pc:sldMk cId="3246516169" sldId="590"/>
            <ac:spMk id="2" creationId="{25516B63-2B10-F685-8CFF-67E2F400B26B}"/>
          </ac:spMkLst>
        </pc:spChg>
        <pc:picChg chg="add mod">
          <ac:chgData name="Guzman, Jeanette (CDC/NCHHSTP/OD) (CTR)" userId="S::utf9@cdc.gov::4f086f49-f3a4-4800-9761-2b3074c852a6" providerId="AD" clId="Web-{EFF43078-93AC-2556-31C1-E4236DCA6A8F}" dt="2024-02-01T15:05:06.775" v="7" actId="1076"/>
          <ac:picMkLst>
            <pc:docMk/>
            <pc:sldMk cId="3246516169" sldId="590"/>
            <ac:picMk id="5" creationId="{0619A850-6ECD-8DF5-F500-11085C56F7F5}"/>
          </ac:picMkLst>
        </pc:picChg>
      </pc:sldChg>
      <pc:sldChg chg="modSp mod modClrScheme chgLayout">
        <pc:chgData name="Guzman, Jeanette (CDC/NCHHSTP/OD) (CTR)" userId="S::utf9@cdc.gov::4f086f49-f3a4-4800-9761-2b3074c852a6" providerId="AD" clId="Web-{EFF43078-93AC-2556-31C1-E4236DCA6A8F}" dt="2024-02-01T15:03:34.506" v="1"/>
        <pc:sldMkLst>
          <pc:docMk/>
          <pc:sldMk cId="1046417176" sldId="648"/>
        </pc:sldMkLst>
        <pc:spChg chg="mod ord">
          <ac:chgData name="Guzman, Jeanette (CDC/NCHHSTP/OD) (CTR)" userId="S::utf9@cdc.gov::4f086f49-f3a4-4800-9761-2b3074c852a6" providerId="AD" clId="Web-{EFF43078-93AC-2556-31C1-E4236DCA6A8F}" dt="2024-02-01T15:03:34.506" v="1"/>
          <ac:spMkLst>
            <pc:docMk/>
            <pc:sldMk cId="1046417176" sldId="648"/>
            <ac:spMk id="6" creationId="{75F5B854-A060-F596-6B2A-1FCCC211E80F}"/>
          </ac:spMkLst>
        </pc:spChg>
        <pc:picChg chg="mod ord">
          <ac:chgData name="Guzman, Jeanette (CDC/NCHHSTP/OD) (CTR)" userId="S::utf9@cdc.gov::4f086f49-f3a4-4800-9761-2b3074c852a6" providerId="AD" clId="Web-{EFF43078-93AC-2556-31C1-E4236DCA6A8F}" dt="2024-02-01T15:03:34.506" v="1"/>
          <ac:picMkLst>
            <pc:docMk/>
            <pc:sldMk cId="1046417176" sldId="648"/>
            <ac:picMk id="8" creationId="{4B27E946-2658-AFE5-52C7-E0904C7F7967}"/>
          </ac:picMkLst>
        </pc:picChg>
        <pc:picChg chg="mod ord">
          <ac:chgData name="Guzman, Jeanette (CDC/NCHHSTP/OD) (CTR)" userId="S::utf9@cdc.gov::4f086f49-f3a4-4800-9761-2b3074c852a6" providerId="AD" clId="Web-{EFF43078-93AC-2556-31C1-E4236DCA6A8F}" dt="2024-02-01T15:03:34.506" v="1"/>
          <ac:picMkLst>
            <pc:docMk/>
            <pc:sldMk cId="1046417176" sldId="648"/>
            <ac:picMk id="9" creationId="{794FDF63-5AA1-23D6-DF84-73621FDE5D66}"/>
          </ac:picMkLst>
        </pc:picChg>
      </pc:sldChg>
      <pc:sldChg chg="add replId">
        <pc:chgData name="Guzman, Jeanette (CDC/NCHHSTP/OD) (CTR)" userId="S::utf9@cdc.gov::4f086f49-f3a4-4800-9761-2b3074c852a6" providerId="AD" clId="Web-{EFF43078-93AC-2556-31C1-E4236DCA6A8F}" dt="2024-02-01T15:04:48.821" v="2"/>
        <pc:sldMkLst>
          <pc:docMk/>
          <pc:sldMk cId="2695954230" sldId="650"/>
        </pc:sldMkLst>
      </pc:sldChg>
    </pc:docChg>
  </pc:docChgLst>
  <pc:docChgLst>
    <pc:chgData name="Guzman, Jeanette (CDC/NCHHSTP/OD) (CTR)" userId="S::utf9@cdc.gov::4f086f49-f3a4-4800-9761-2b3074c852a6" providerId="AD" clId="Web-{E26263BB-9B79-475C-9299-05C091346D3B}"/>
    <pc:docChg chg="mod modSld">
      <pc:chgData name="Guzman, Jeanette (CDC/NCHHSTP/OD) (CTR)" userId="S::utf9@cdc.gov::4f086f49-f3a4-4800-9761-2b3074c852a6" providerId="AD" clId="Web-{E26263BB-9B79-475C-9299-05C091346D3B}" dt="2023-12-08T20:56:14.812" v="27" actId="1076"/>
      <pc:docMkLst>
        <pc:docMk/>
      </pc:docMkLst>
      <pc:sldChg chg="delCm">
        <pc:chgData name="Guzman, Jeanette (CDC/NCHHSTP/OD) (CTR)" userId="S::utf9@cdc.gov::4f086f49-f3a4-4800-9761-2b3074c852a6" providerId="AD" clId="Web-{E26263BB-9B79-475C-9299-05C091346D3B}" dt="2023-12-08T20:52:45.137" v="4"/>
        <pc:sldMkLst>
          <pc:docMk/>
          <pc:sldMk cId="2116262357" sldId="256"/>
        </pc:sldMkLst>
      </pc:sldChg>
      <pc:sldChg chg="delCm">
        <pc:chgData name="Guzman, Jeanette (CDC/NCHHSTP/OD) (CTR)" userId="S::utf9@cdc.gov::4f086f49-f3a4-4800-9761-2b3074c852a6" providerId="AD" clId="Web-{E26263BB-9B79-475C-9299-05C091346D3B}" dt="2023-12-08T20:52:51.309" v="5"/>
        <pc:sldMkLst>
          <pc:docMk/>
          <pc:sldMk cId="1763070958" sldId="364"/>
        </pc:sldMkLst>
      </pc:sldChg>
      <pc:sldChg chg="delCm">
        <pc:chgData name="Guzman, Jeanette (CDC/NCHHSTP/OD) (CTR)" userId="S::utf9@cdc.gov::4f086f49-f3a4-4800-9761-2b3074c852a6" providerId="AD" clId="Web-{E26263BB-9B79-475C-9299-05C091346D3B}" dt="2023-12-08T20:53:57.716" v="15"/>
        <pc:sldMkLst>
          <pc:docMk/>
          <pc:sldMk cId="425937395" sldId="376"/>
        </pc:sldMkLst>
      </pc:sldChg>
      <pc:sldChg chg="delCm">
        <pc:chgData name="Guzman, Jeanette (CDC/NCHHSTP/OD) (CTR)" userId="S::utf9@cdc.gov::4f086f49-f3a4-4800-9761-2b3074c852a6" providerId="AD" clId="Web-{E26263BB-9B79-475C-9299-05C091346D3B}" dt="2023-12-08T20:52:54.013" v="6"/>
        <pc:sldMkLst>
          <pc:docMk/>
          <pc:sldMk cId="3918312558" sldId="383"/>
        </pc:sldMkLst>
      </pc:sldChg>
      <pc:sldChg chg="delCm">
        <pc:chgData name="Guzman, Jeanette (CDC/NCHHSTP/OD) (CTR)" userId="S::utf9@cdc.gov::4f086f49-f3a4-4800-9761-2b3074c852a6" providerId="AD" clId="Web-{E26263BB-9B79-475C-9299-05C091346D3B}" dt="2023-12-08T20:53:21.278" v="8"/>
        <pc:sldMkLst>
          <pc:docMk/>
          <pc:sldMk cId="923560582" sldId="386"/>
        </pc:sldMkLst>
      </pc:sldChg>
      <pc:sldChg chg="modSp delCm">
        <pc:chgData name="Guzman, Jeanette (CDC/NCHHSTP/OD) (CTR)" userId="S::utf9@cdc.gov::4f086f49-f3a4-4800-9761-2b3074c852a6" providerId="AD" clId="Web-{E26263BB-9B79-475C-9299-05C091346D3B}" dt="2023-12-08T20:56:14.812" v="27" actId="1076"/>
        <pc:sldMkLst>
          <pc:docMk/>
          <pc:sldMk cId="3250996848" sldId="535"/>
        </pc:sldMkLst>
        <pc:spChg chg="mod">
          <ac:chgData name="Guzman, Jeanette (CDC/NCHHSTP/OD) (CTR)" userId="S::utf9@cdc.gov::4f086f49-f3a4-4800-9761-2b3074c852a6" providerId="AD" clId="Web-{E26263BB-9B79-475C-9299-05C091346D3B}" dt="2023-12-08T20:56:14.812" v="27" actId="1076"/>
          <ac:spMkLst>
            <pc:docMk/>
            <pc:sldMk cId="3250996848" sldId="535"/>
            <ac:spMk id="3" creationId="{34C90430-5D75-033F-1E0D-A708A4ACCE6D}"/>
          </ac:spMkLst>
        </pc:spChg>
      </pc:sldChg>
      <pc:sldChg chg="delCm">
        <pc:chgData name="Guzman, Jeanette (CDC/NCHHSTP/OD) (CTR)" userId="S::utf9@cdc.gov::4f086f49-f3a4-4800-9761-2b3074c852a6" providerId="AD" clId="Web-{E26263BB-9B79-475C-9299-05C091346D3B}" dt="2023-12-08T20:54:00.576" v="16"/>
        <pc:sldMkLst>
          <pc:docMk/>
          <pc:sldMk cId="2022135819" sldId="536"/>
        </pc:sldMkLst>
      </pc:sldChg>
      <pc:sldChg chg="delCm">
        <pc:chgData name="Guzman, Jeanette (CDC/NCHHSTP/OD) (CTR)" userId="S::utf9@cdc.gov::4f086f49-f3a4-4800-9761-2b3074c852a6" providerId="AD" clId="Web-{E26263BB-9B79-475C-9299-05C091346D3B}" dt="2023-12-08T20:53:24.638" v="9"/>
        <pc:sldMkLst>
          <pc:docMk/>
          <pc:sldMk cId="3577009347" sldId="558"/>
        </pc:sldMkLst>
      </pc:sldChg>
      <pc:sldChg chg="delCm">
        <pc:chgData name="Guzman, Jeanette (CDC/NCHHSTP/OD) (CTR)" userId="S::utf9@cdc.gov::4f086f49-f3a4-4800-9761-2b3074c852a6" providerId="AD" clId="Web-{E26263BB-9B79-475C-9299-05C091346D3B}" dt="2023-12-08T20:53:10.794" v="7"/>
        <pc:sldMkLst>
          <pc:docMk/>
          <pc:sldMk cId="1416282940" sldId="567"/>
        </pc:sldMkLst>
      </pc:sldChg>
      <pc:sldChg chg="delCm">
        <pc:chgData name="Guzman, Jeanette (CDC/NCHHSTP/OD) (CTR)" userId="S::utf9@cdc.gov::4f086f49-f3a4-4800-9761-2b3074c852a6" providerId="AD" clId="Web-{E26263BB-9B79-475C-9299-05C091346D3B}" dt="2023-12-08T20:53:35.435" v="11"/>
        <pc:sldMkLst>
          <pc:docMk/>
          <pc:sldMk cId="1399816301" sldId="600"/>
        </pc:sldMkLst>
      </pc:sldChg>
      <pc:sldChg chg="delCm">
        <pc:chgData name="Guzman, Jeanette (CDC/NCHHSTP/OD) (CTR)" userId="S::utf9@cdc.gov::4f086f49-f3a4-4800-9761-2b3074c852a6" providerId="AD" clId="Web-{E26263BB-9B79-475C-9299-05C091346D3B}" dt="2023-12-08T20:53:32.825" v="10"/>
        <pc:sldMkLst>
          <pc:docMk/>
          <pc:sldMk cId="1400332140" sldId="604"/>
        </pc:sldMkLst>
      </pc:sldChg>
      <pc:sldChg chg="delCm">
        <pc:chgData name="Guzman, Jeanette (CDC/NCHHSTP/OD) (CTR)" userId="S::utf9@cdc.gov::4f086f49-f3a4-4800-9761-2b3074c852a6" providerId="AD" clId="Web-{E26263BB-9B79-475C-9299-05C091346D3B}" dt="2023-12-08T20:53:42.076" v="12"/>
        <pc:sldMkLst>
          <pc:docMk/>
          <pc:sldMk cId="3508336265" sldId="605"/>
        </pc:sldMkLst>
      </pc:sldChg>
      <pc:sldChg chg="delCm">
        <pc:chgData name="Guzman, Jeanette (CDC/NCHHSTP/OD) (CTR)" userId="S::utf9@cdc.gov::4f086f49-f3a4-4800-9761-2b3074c852a6" providerId="AD" clId="Web-{E26263BB-9B79-475C-9299-05C091346D3B}" dt="2023-12-08T20:53:48.654" v="13"/>
        <pc:sldMkLst>
          <pc:docMk/>
          <pc:sldMk cId="192723203" sldId="609"/>
        </pc:sldMkLst>
      </pc:sldChg>
      <pc:sldChg chg="modSp delCm">
        <pc:chgData name="Guzman, Jeanette (CDC/NCHHSTP/OD) (CTR)" userId="S::utf9@cdc.gov::4f086f49-f3a4-4800-9761-2b3074c852a6" providerId="AD" clId="Web-{E26263BB-9B79-475C-9299-05C091346D3B}" dt="2023-12-08T20:55:42.952" v="24" actId="20577"/>
        <pc:sldMkLst>
          <pc:docMk/>
          <pc:sldMk cId="3100324995" sldId="615"/>
        </pc:sldMkLst>
        <pc:spChg chg="mod">
          <ac:chgData name="Guzman, Jeanette (CDC/NCHHSTP/OD) (CTR)" userId="S::utf9@cdc.gov::4f086f49-f3a4-4800-9761-2b3074c852a6" providerId="AD" clId="Web-{E26263BB-9B79-475C-9299-05C091346D3B}" dt="2023-12-08T20:55:42.952" v="24" actId="20577"/>
          <ac:spMkLst>
            <pc:docMk/>
            <pc:sldMk cId="3100324995" sldId="615"/>
            <ac:spMk id="2" creationId="{11E0D403-80D8-F60A-6096-C8053A471B02}"/>
          </ac:spMkLst>
        </pc:spChg>
      </pc:sldChg>
    </pc:docChg>
  </pc:docChgLst>
  <pc:docChgLst>
    <pc:chgData name="Hand, Nia (CDC/NCHHSTP/OD) (CTR)" userId="S::rmu7@cdc.gov::109a7721-f6fc-4841-93fd-13eb6bea7862" providerId="AD" clId="Web-{8205D2E7-B059-4610-9D66-6000A7B04DC9}"/>
    <pc:docChg chg="modSld">
      <pc:chgData name="Hand, Nia (CDC/NCHHSTP/OD) (CTR)" userId="S::rmu7@cdc.gov::109a7721-f6fc-4841-93fd-13eb6bea7862" providerId="AD" clId="Web-{8205D2E7-B059-4610-9D66-6000A7B04DC9}" dt="2024-01-29T22:45:47.474" v="65" actId="1076"/>
      <pc:docMkLst>
        <pc:docMk/>
      </pc:docMkLst>
      <pc:sldChg chg="addSp modSp mod modClrScheme chgLayout">
        <pc:chgData name="Hand, Nia (CDC/NCHHSTP/OD) (CTR)" userId="S::rmu7@cdc.gov::109a7721-f6fc-4841-93fd-13eb6bea7862" providerId="AD" clId="Web-{8205D2E7-B059-4610-9D66-6000A7B04DC9}" dt="2024-01-29T22:45:47.474" v="65" actId="1076"/>
        <pc:sldMkLst>
          <pc:docMk/>
          <pc:sldMk cId="1046417176" sldId="648"/>
        </pc:sldMkLst>
        <pc:spChg chg="add mod ord">
          <ac:chgData name="Hand, Nia (CDC/NCHHSTP/OD) (CTR)" userId="S::rmu7@cdc.gov::109a7721-f6fc-4841-93fd-13eb6bea7862" providerId="AD" clId="Web-{8205D2E7-B059-4610-9D66-6000A7B04DC9}" dt="2024-01-29T22:45:40.239" v="64" actId="1076"/>
          <ac:spMkLst>
            <pc:docMk/>
            <pc:sldMk cId="1046417176" sldId="648"/>
            <ac:spMk id="2" creationId="{C32D484D-7C75-3B65-CFBE-9F20BE84DEE7}"/>
          </ac:spMkLst>
        </pc:spChg>
        <pc:spChg chg="mod ord">
          <ac:chgData name="Hand, Nia (CDC/NCHHSTP/OD) (CTR)" userId="S::rmu7@cdc.gov::109a7721-f6fc-4841-93fd-13eb6bea7862" providerId="AD" clId="Web-{8205D2E7-B059-4610-9D66-6000A7B04DC9}" dt="2024-01-29T22:40:13.047" v="34" actId="1076"/>
          <ac:spMkLst>
            <pc:docMk/>
            <pc:sldMk cId="1046417176" sldId="648"/>
            <ac:spMk id="6" creationId="{75F5B854-A060-F596-6B2A-1FCCC211E80F}"/>
          </ac:spMkLst>
        </pc:spChg>
        <pc:spChg chg="mod">
          <ac:chgData name="Hand, Nia (CDC/NCHHSTP/OD) (CTR)" userId="S::rmu7@cdc.gov::109a7721-f6fc-4841-93fd-13eb6bea7862" providerId="AD" clId="Web-{8205D2E7-B059-4610-9D66-6000A7B04DC9}" dt="2024-01-29T22:42:13.205" v="45" actId="20577"/>
          <ac:spMkLst>
            <pc:docMk/>
            <pc:sldMk cId="1046417176" sldId="648"/>
            <ac:spMk id="7" creationId="{F144D6C9-B409-8615-007F-559C41F18345}"/>
          </ac:spMkLst>
        </pc:spChg>
        <pc:picChg chg="mod ord modCrop">
          <ac:chgData name="Hand, Nia (CDC/NCHHSTP/OD) (CTR)" userId="S::rmu7@cdc.gov::109a7721-f6fc-4841-93fd-13eb6bea7862" providerId="AD" clId="Web-{8205D2E7-B059-4610-9D66-6000A7B04DC9}" dt="2024-01-29T22:45:33.880" v="63"/>
          <ac:picMkLst>
            <pc:docMk/>
            <pc:sldMk cId="1046417176" sldId="648"/>
            <ac:picMk id="8" creationId="{4B27E946-2658-AFE5-52C7-E0904C7F7967}"/>
          </ac:picMkLst>
        </pc:picChg>
        <pc:picChg chg="mod ord">
          <ac:chgData name="Hand, Nia (CDC/NCHHSTP/OD) (CTR)" userId="S::rmu7@cdc.gov::109a7721-f6fc-4841-93fd-13eb6bea7862" providerId="AD" clId="Web-{8205D2E7-B059-4610-9D66-6000A7B04DC9}" dt="2024-01-29T22:45:47.474" v="65" actId="1076"/>
          <ac:picMkLst>
            <pc:docMk/>
            <pc:sldMk cId="1046417176" sldId="648"/>
            <ac:picMk id="9" creationId="{794FDF63-5AA1-23D6-DF84-73621FDE5D66}"/>
          </ac:picMkLst>
        </pc:picChg>
      </pc:sldChg>
    </pc:docChg>
  </pc:docChgLst>
  <pc:docChgLst>
    <pc:chgData name="Guzman, Jeanette (CDC/NCHHSTP/OD) (CTR)" userId="S::utf9@cdc.gov::4f086f49-f3a4-4800-9761-2b3074c852a6" providerId="AD" clId="Web-{89B9FA9C-57D2-4F75-849F-E34EC623401C}"/>
    <pc:docChg chg="">
      <pc:chgData name="Guzman, Jeanette (CDC/NCHHSTP/OD) (CTR)" userId="S::utf9@cdc.gov::4f086f49-f3a4-4800-9761-2b3074c852a6" providerId="AD" clId="Web-{89B9FA9C-57D2-4F75-849F-E34EC623401C}" dt="2024-01-23T18:07:15.101" v="6"/>
      <pc:docMkLst>
        <pc:docMk/>
      </pc:docMkLst>
      <pc:sldChg chg="addCm delCm">
        <pc:chgData name="Guzman, Jeanette (CDC/NCHHSTP/OD) (CTR)" userId="S::utf9@cdc.gov::4f086f49-f3a4-4800-9761-2b3074c852a6" providerId="AD" clId="Web-{89B9FA9C-57D2-4F75-849F-E34EC623401C}" dt="2024-01-23T17:26:46.494" v="4"/>
        <pc:sldMkLst>
          <pc:docMk/>
          <pc:sldMk cId="3273626627" sldId="55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Guzman, Jeanette (CDC/NCHHSTP/OD) (CTR)" userId="S::utf9@cdc.gov::4f086f49-f3a4-4800-9761-2b3074c852a6" providerId="AD" clId="Web-{89B9FA9C-57D2-4F75-849F-E34EC623401C}" dt="2024-01-23T17:26:46.494" v="4"/>
              <pc2:cmMkLst xmlns:pc2="http://schemas.microsoft.com/office/powerpoint/2019/9/main/command">
                <pc:docMk/>
                <pc:sldMk cId="3273626627" sldId="550"/>
                <pc2:cmMk id="{5426E2E1-031F-4D0E-BA13-2DB97DE0E591}"/>
              </pc2:cmMkLst>
            </pc226:cmChg>
          </p:ext>
        </pc:extLst>
      </pc:sldChg>
      <pc:sldChg chg="addCm delCm">
        <pc:chgData name="Guzman, Jeanette (CDC/NCHHSTP/OD) (CTR)" userId="S::utf9@cdc.gov::4f086f49-f3a4-4800-9761-2b3074c852a6" providerId="AD" clId="Web-{89B9FA9C-57D2-4F75-849F-E34EC623401C}" dt="2024-01-23T17:26:48.712" v="5"/>
        <pc:sldMkLst>
          <pc:docMk/>
          <pc:sldMk cId="767040849" sldId="58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Guzman, Jeanette (CDC/NCHHSTP/OD) (CTR)" userId="S::utf9@cdc.gov::4f086f49-f3a4-4800-9761-2b3074c852a6" providerId="AD" clId="Web-{89B9FA9C-57D2-4F75-849F-E34EC623401C}" dt="2024-01-23T17:26:48.712" v="5"/>
              <pc2:cmMkLst xmlns:pc2="http://schemas.microsoft.com/office/powerpoint/2019/9/main/command">
                <pc:docMk/>
                <pc:sldMk cId="767040849" sldId="582"/>
                <pc2:cmMk id="{FB8F4231-B044-497B-BCDD-A4AC4F02C650}"/>
              </pc2:cmMkLst>
            </pc226:cmChg>
          </p:ext>
        </pc:extLst>
      </pc:sldChg>
      <pc:sldChg chg="addCm delCm">
        <pc:chgData name="Guzman, Jeanette (CDC/NCHHSTP/OD) (CTR)" userId="S::utf9@cdc.gov::4f086f49-f3a4-4800-9761-2b3074c852a6" providerId="AD" clId="Web-{89B9FA9C-57D2-4F75-849F-E34EC623401C}" dt="2024-01-23T17:26:43.431" v="3"/>
        <pc:sldMkLst>
          <pc:docMk/>
          <pc:sldMk cId="1967549418" sldId="61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Guzman, Jeanette (CDC/NCHHSTP/OD) (CTR)" userId="S::utf9@cdc.gov::4f086f49-f3a4-4800-9761-2b3074c852a6" providerId="AD" clId="Web-{89B9FA9C-57D2-4F75-849F-E34EC623401C}" dt="2024-01-23T17:26:43.431" v="3"/>
              <pc2:cmMkLst xmlns:pc2="http://schemas.microsoft.com/office/powerpoint/2019/9/main/command">
                <pc:docMk/>
                <pc:sldMk cId="1967549418" sldId="618"/>
                <pc2:cmMk id="{0E8D3DA1-A56F-40F4-ADFA-1AB75E09552A}"/>
              </pc2:cmMkLst>
            </pc226:cmChg>
          </p:ext>
        </pc:extLst>
      </pc:sldChg>
      <pc:sldChg chg="modCm">
        <pc:chgData name="Guzman, Jeanette (CDC/NCHHSTP/OD) (CTR)" userId="S::utf9@cdc.gov::4f086f49-f3a4-4800-9761-2b3074c852a6" providerId="AD" clId="Web-{89B9FA9C-57D2-4F75-849F-E34EC623401C}" dt="2024-01-23T18:07:15.101" v="6"/>
        <pc:sldMkLst>
          <pc:docMk/>
          <pc:sldMk cId="1486068305" sldId="64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uzman, Jeanette (CDC/NCHHSTP/OD) (CTR)" userId="S::utf9@cdc.gov::4f086f49-f3a4-4800-9761-2b3074c852a6" providerId="AD" clId="Web-{89B9FA9C-57D2-4F75-849F-E34EC623401C}" dt="2024-01-23T18:07:15.101" v="6"/>
              <pc2:cmMkLst xmlns:pc2="http://schemas.microsoft.com/office/powerpoint/2019/9/main/command">
                <pc:docMk/>
                <pc:sldMk cId="1486068305" sldId="644"/>
                <pc2:cmMk id="{B31F1AE3-8751-4E0C-8340-12F37BC3657C}"/>
              </pc2:cmMkLst>
            </pc226:cmChg>
          </p:ext>
        </pc:extLst>
      </pc:sldChg>
    </pc:docChg>
  </pc:docChgLst>
  <pc:docChgLst>
    <pc:chgData name="McCurdie, Zikea (CDC/NCHHSTP/OD)" userId="S::tze7@cdc.gov::ce0621eb-9ae8-42d7-a660-6339b643911f" providerId="AD" clId="Web-{7B34D7E8-A712-E444-529E-80DBD63388D1}"/>
    <pc:docChg chg="addSld delSld modSld">
      <pc:chgData name="McCurdie, Zikea (CDC/NCHHSTP/OD)" userId="S::tze7@cdc.gov::ce0621eb-9ae8-42d7-a660-6339b643911f" providerId="AD" clId="Web-{7B34D7E8-A712-E444-529E-80DBD63388D1}" dt="2024-01-19T17:33:14.465" v="24" actId="20577"/>
      <pc:docMkLst>
        <pc:docMk/>
      </pc:docMkLst>
      <pc:sldChg chg="addSp delSp modSp modCm">
        <pc:chgData name="McCurdie, Zikea (CDC/NCHHSTP/OD)" userId="S::tze7@cdc.gov::ce0621eb-9ae8-42d7-a660-6339b643911f" providerId="AD" clId="Web-{7B34D7E8-A712-E444-529E-80DBD63388D1}" dt="2024-01-19T17:33:14.465" v="24" actId="20577"/>
        <pc:sldMkLst>
          <pc:docMk/>
          <pc:sldMk cId="1046417176" sldId="648"/>
        </pc:sldMkLst>
        <pc:spChg chg="add del mod">
          <ac:chgData name="McCurdie, Zikea (CDC/NCHHSTP/OD)" userId="S::tze7@cdc.gov::ce0621eb-9ae8-42d7-a660-6339b643911f" providerId="AD" clId="Web-{7B34D7E8-A712-E444-529E-80DBD63388D1}" dt="2024-01-18T18:37:48.869" v="15"/>
          <ac:spMkLst>
            <pc:docMk/>
            <pc:sldMk cId="1046417176" sldId="648"/>
            <ac:spMk id="3" creationId="{23D83505-3B4B-8808-4796-303890E84361}"/>
          </ac:spMkLst>
        </pc:spChg>
        <pc:spChg chg="add del mod">
          <ac:chgData name="McCurdie, Zikea (CDC/NCHHSTP/OD)" userId="S::tze7@cdc.gov::ce0621eb-9ae8-42d7-a660-6339b643911f" providerId="AD" clId="Web-{7B34D7E8-A712-E444-529E-80DBD63388D1}" dt="2024-01-18T18:37:51.838" v="16"/>
          <ac:spMkLst>
            <pc:docMk/>
            <pc:sldMk cId="1046417176" sldId="648"/>
            <ac:spMk id="5" creationId="{C700ECAC-9435-FA07-E1D3-EBD72777898D}"/>
          </ac:spMkLst>
        </pc:spChg>
        <pc:spChg chg="mod">
          <ac:chgData name="McCurdie, Zikea (CDC/NCHHSTP/OD)" userId="S::tze7@cdc.gov::ce0621eb-9ae8-42d7-a660-6339b643911f" providerId="AD" clId="Web-{7B34D7E8-A712-E444-529E-80DBD63388D1}" dt="2024-01-19T17:33:14.465" v="24" actId="20577"/>
          <ac:spMkLst>
            <pc:docMk/>
            <pc:sldMk cId="1046417176" sldId="648"/>
            <ac:spMk id="6" creationId="{75F5B854-A060-F596-6B2A-1FCCC211E80F}"/>
          </ac:spMkLst>
        </pc:spChg>
        <pc:picChg chg="add mod ord">
          <ac:chgData name="McCurdie, Zikea (CDC/NCHHSTP/OD)" userId="S::tze7@cdc.gov::ce0621eb-9ae8-42d7-a660-6339b643911f" providerId="AD" clId="Web-{7B34D7E8-A712-E444-529E-80DBD63388D1}" dt="2024-01-18T18:37:48.869" v="15"/>
          <ac:picMkLst>
            <pc:docMk/>
            <pc:sldMk cId="1046417176" sldId="648"/>
            <ac:picMk id="8" creationId="{4B27E946-2658-AFE5-52C7-E0904C7F7967}"/>
          </ac:picMkLst>
        </pc:picChg>
        <pc:picChg chg="add mod ord">
          <ac:chgData name="McCurdie, Zikea (CDC/NCHHSTP/OD)" userId="S::tze7@cdc.gov::ce0621eb-9ae8-42d7-a660-6339b643911f" providerId="AD" clId="Web-{7B34D7E8-A712-E444-529E-80DBD63388D1}" dt="2024-01-18T18:37:58.760" v="18" actId="1076"/>
          <ac:picMkLst>
            <pc:docMk/>
            <pc:sldMk cId="1046417176" sldId="648"/>
            <ac:picMk id="9" creationId="{794FDF63-5AA1-23D6-DF84-73621FDE5D66}"/>
          </ac:picMkLst>
        </pc:picChg>
        <pc:picChg chg="del">
          <ac:chgData name="McCurdie, Zikea (CDC/NCHHSTP/OD)" userId="S::tze7@cdc.gov::ce0621eb-9ae8-42d7-a660-6339b643911f" providerId="AD" clId="Web-{7B34D7E8-A712-E444-529E-80DBD63388D1}" dt="2024-01-18T18:37:42.963" v="11"/>
          <ac:picMkLst>
            <pc:docMk/>
            <pc:sldMk cId="1046417176" sldId="648"/>
            <ac:picMk id="11" creationId="{F462BE74-F51F-8938-CE70-44C7407AF7F8}"/>
          </ac:picMkLst>
        </pc:picChg>
        <pc:picChg chg="del">
          <ac:chgData name="McCurdie, Zikea (CDC/NCHHSTP/OD)" userId="S::tze7@cdc.gov::ce0621eb-9ae8-42d7-a660-6339b643911f" providerId="AD" clId="Web-{7B34D7E8-A712-E444-529E-80DBD63388D1}" dt="2024-01-18T18:37:44.244" v="13"/>
          <ac:picMkLst>
            <pc:docMk/>
            <pc:sldMk cId="1046417176" sldId="648"/>
            <ac:picMk id="12" creationId="{85D76470-7272-0CEC-32FC-3BD1C4AAA264}"/>
          </ac:picMkLst>
        </pc:picChg>
        <pc:picChg chg="del">
          <ac:chgData name="McCurdie, Zikea (CDC/NCHHSTP/OD)" userId="S::tze7@cdc.gov::ce0621eb-9ae8-42d7-a660-6339b643911f" providerId="AD" clId="Web-{7B34D7E8-A712-E444-529E-80DBD63388D1}" dt="2024-01-18T18:37:44.541" v="14"/>
          <ac:picMkLst>
            <pc:docMk/>
            <pc:sldMk cId="1046417176" sldId="648"/>
            <ac:picMk id="13" creationId="{3366D23B-BC9B-CECF-7BC9-2ED1BD83533C}"/>
          </ac:picMkLst>
        </pc:picChg>
        <pc:picChg chg="del">
          <ac:chgData name="McCurdie, Zikea (CDC/NCHHSTP/OD)" userId="S::tze7@cdc.gov::ce0621eb-9ae8-42d7-a660-6339b643911f" providerId="AD" clId="Web-{7B34D7E8-A712-E444-529E-80DBD63388D1}" dt="2024-01-18T18:37:43.994" v="12"/>
          <ac:picMkLst>
            <pc:docMk/>
            <pc:sldMk cId="1046417176" sldId="648"/>
            <ac:picMk id="14" creationId="{F6D26E04-1A14-E889-8BF0-4C12F7EAE6F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McCurdie, Zikea (CDC/NCHHSTP/OD)" userId="S::tze7@cdc.gov::ce0621eb-9ae8-42d7-a660-6339b643911f" providerId="AD" clId="Web-{7B34D7E8-A712-E444-529E-80DBD63388D1}" dt="2024-01-18T18:38:23.651" v="20"/>
              <pc2:cmMkLst xmlns:pc2="http://schemas.microsoft.com/office/powerpoint/2019/9/main/command">
                <pc:docMk/>
                <pc:sldMk cId="1046417176" sldId="648"/>
                <pc2:cmMk id="{20729752-29D6-4738-BB62-AD48C057AD05}"/>
              </pc2:cmMkLst>
              <pc226:cmRplyChg chg="add">
                <pc226:chgData name="McCurdie, Zikea (CDC/NCHHSTP/OD)" userId="S::tze7@cdc.gov::ce0621eb-9ae8-42d7-a660-6339b643911f" providerId="AD" clId="Web-{7B34D7E8-A712-E444-529E-80DBD63388D1}" dt="2024-01-18T18:38:23.651" v="20"/>
                <pc2:cmRplyMkLst xmlns:pc2="http://schemas.microsoft.com/office/powerpoint/2019/9/main/command">
                  <pc:docMk/>
                  <pc:sldMk cId="1046417176" sldId="648"/>
                  <pc2:cmMk id="{20729752-29D6-4738-BB62-AD48C057AD05}"/>
                  <pc2:cmRplyMk id="{2E7DCCB8-3C64-4A3A-931E-FE1F4BCFA205}"/>
                </pc2:cmRplyMkLst>
              </pc226:cmRplyChg>
            </pc226:cmChg>
          </p:ext>
        </pc:extLst>
      </pc:sldChg>
      <pc:sldChg chg="addSp delSp modSp add del replId">
        <pc:chgData name="McCurdie, Zikea (CDC/NCHHSTP/OD)" userId="S::tze7@cdc.gov::ce0621eb-9ae8-42d7-a660-6339b643911f" providerId="AD" clId="Web-{7B34D7E8-A712-E444-529E-80DBD63388D1}" dt="2024-01-18T18:38:01.791" v="19"/>
        <pc:sldMkLst>
          <pc:docMk/>
          <pc:sldMk cId="3825400164" sldId="650"/>
        </pc:sldMkLst>
        <pc:spChg chg="add del mod">
          <ac:chgData name="McCurdie, Zikea (CDC/NCHHSTP/OD)" userId="S::tze7@cdc.gov::ce0621eb-9ae8-42d7-a660-6339b643911f" providerId="AD" clId="Web-{7B34D7E8-A712-E444-529E-80DBD63388D1}" dt="2024-01-18T18:36:43.603" v="5"/>
          <ac:spMkLst>
            <pc:docMk/>
            <pc:sldMk cId="3825400164" sldId="650"/>
            <ac:spMk id="3" creationId="{08AA231F-0958-5BB7-A485-86A8221A4FCB}"/>
          </ac:spMkLst>
        </pc:spChg>
        <pc:spChg chg="add del mod">
          <ac:chgData name="McCurdie, Zikea (CDC/NCHHSTP/OD)" userId="S::tze7@cdc.gov::ce0621eb-9ae8-42d7-a660-6339b643911f" providerId="AD" clId="Web-{7B34D7E8-A712-E444-529E-80DBD63388D1}" dt="2024-01-18T18:36:46.931" v="6"/>
          <ac:spMkLst>
            <pc:docMk/>
            <pc:sldMk cId="3825400164" sldId="650"/>
            <ac:spMk id="5" creationId="{31179BEE-1717-AFBC-5AB1-153C3EB37510}"/>
          </ac:spMkLst>
        </pc:spChg>
        <pc:picChg chg="add mod ord">
          <ac:chgData name="McCurdie, Zikea (CDC/NCHHSTP/OD)" userId="S::tze7@cdc.gov::ce0621eb-9ae8-42d7-a660-6339b643911f" providerId="AD" clId="Web-{7B34D7E8-A712-E444-529E-80DBD63388D1}" dt="2024-01-18T18:37:05.087" v="9" actId="1076"/>
          <ac:picMkLst>
            <pc:docMk/>
            <pc:sldMk cId="3825400164" sldId="650"/>
            <ac:picMk id="8" creationId="{2C0BE86E-F022-EE7F-DB65-DFF6987044E1}"/>
          </ac:picMkLst>
        </pc:picChg>
        <pc:picChg chg="add mod ord">
          <ac:chgData name="McCurdie, Zikea (CDC/NCHHSTP/OD)" userId="S::tze7@cdc.gov::ce0621eb-9ae8-42d7-a660-6339b643911f" providerId="AD" clId="Web-{7B34D7E8-A712-E444-529E-80DBD63388D1}" dt="2024-01-18T18:37:09.759" v="10" actId="1076"/>
          <ac:picMkLst>
            <pc:docMk/>
            <pc:sldMk cId="3825400164" sldId="650"/>
            <ac:picMk id="9" creationId="{2B710FFE-ECEA-1FB1-2F10-38CCDA01DE15}"/>
          </ac:picMkLst>
        </pc:picChg>
        <pc:picChg chg="del">
          <ac:chgData name="McCurdie, Zikea (CDC/NCHHSTP/OD)" userId="S::tze7@cdc.gov::ce0621eb-9ae8-42d7-a660-6339b643911f" providerId="AD" clId="Web-{7B34D7E8-A712-E444-529E-80DBD63388D1}" dt="2024-01-18T18:36:20.993" v="1"/>
          <ac:picMkLst>
            <pc:docMk/>
            <pc:sldMk cId="3825400164" sldId="650"/>
            <ac:picMk id="11" creationId="{D0AB60C7-CB77-2C8E-9413-5D11A0150A10}"/>
          </ac:picMkLst>
        </pc:picChg>
        <pc:picChg chg="del">
          <ac:chgData name="McCurdie, Zikea (CDC/NCHHSTP/OD)" userId="S::tze7@cdc.gov::ce0621eb-9ae8-42d7-a660-6339b643911f" providerId="AD" clId="Web-{7B34D7E8-A712-E444-529E-80DBD63388D1}" dt="2024-01-18T18:36:22.165" v="2"/>
          <ac:picMkLst>
            <pc:docMk/>
            <pc:sldMk cId="3825400164" sldId="650"/>
            <ac:picMk id="12" creationId="{1C438425-044F-D299-42FE-64235D49FD93}"/>
          </ac:picMkLst>
        </pc:picChg>
        <pc:picChg chg="del">
          <ac:chgData name="McCurdie, Zikea (CDC/NCHHSTP/OD)" userId="S::tze7@cdc.gov::ce0621eb-9ae8-42d7-a660-6339b643911f" providerId="AD" clId="Web-{7B34D7E8-A712-E444-529E-80DBD63388D1}" dt="2024-01-18T18:36:22.306" v="3"/>
          <ac:picMkLst>
            <pc:docMk/>
            <pc:sldMk cId="3825400164" sldId="650"/>
            <ac:picMk id="13" creationId="{856F2068-64D9-757A-63EA-DC024E78EEFE}"/>
          </ac:picMkLst>
        </pc:picChg>
        <pc:picChg chg="del">
          <ac:chgData name="McCurdie, Zikea (CDC/NCHHSTP/OD)" userId="S::tze7@cdc.gov::ce0621eb-9ae8-42d7-a660-6339b643911f" providerId="AD" clId="Web-{7B34D7E8-A712-E444-529E-80DBD63388D1}" dt="2024-01-18T18:36:23.306" v="4"/>
          <ac:picMkLst>
            <pc:docMk/>
            <pc:sldMk cId="3825400164" sldId="650"/>
            <ac:picMk id="14" creationId="{EC36181F-6E30-DF92-26FF-88FE815059FF}"/>
          </ac:picMkLst>
        </pc:picChg>
      </pc:sldChg>
    </pc:docChg>
  </pc:docChgLst>
  <pc:docChgLst>
    <pc:chgData name="Hand, Nia (CDC/NCHHSTP/OD) (CTR)" userId="S::rmu7@cdc.gov::109a7721-f6fc-4841-93fd-13eb6bea7862" providerId="AD" clId="Web-{747A73D7-6385-456F-8A2C-CE6F1AF9D83A}"/>
    <pc:docChg chg="addSld delSld modSld">
      <pc:chgData name="Hand, Nia (CDC/NCHHSTP/OD) (CTR)" userId="S::rmu7@cdc.gov::109a7721-f6fc-4841-93fd-13eb6bea7862" providerId="AD" clId="Web-{747A73D7-6385-456F-8A2C-CE6F1AF9D83A}" dt="2024-01-26T17:33:30.766" v="407"/>
      <pc:docMkLst>
        <pc:docMk/>
      </pc:docMkLst>
      <pc:sldChg chg="addSp delSp modSp">
        <pc:chgData name="Hand, Nia (CDC/NCHHSTP/OD) (CTR)" userId="S::rmu7@cdc.gov::109a7721-f6fc-4841-93fd-13eb6bea7862" providerId="AD" clId="Web-{747A73D7-6385-456F-8A2C-CE6F1AF9D83A}" dt="2024-01-26T17:23:21.739" v="320"/>
        <pc:sldMkLst>
          <pc:docMk/>
          <pc:sldMk cId="2705442120" sldId="363"/>
        </pc:sldMkLst>
        <pc:spChg chg="mod">
          <ac:chgData name="Hand, Nia (CDC/NCHHSTP/OD) (CTR)" userId="S::rmu7@cdc.gov::109a7721-f6fc-4841-93fd-13eb6bea7862" providerId="AD" clId="Web-{747A73D7-6385-456F-8A2C-CE6F1AF9D83A}" dt="2024-01-26T17:23:19.833" v="319" actId="1076"/>
          <ac:spMkLst>
            <pc:docMk/>
            <pc:sldMk cId="2705442120" sldId="363"/>
            <ac:spMk id="2" creationId="{77CD9D97-26E4-5A48-83C6-8CCC4666818C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23:21.739" v="320"/>
          <ac:spMkLst>
            <pc:docMk/>
            <pc:sldMk cId="2705442120" sldId="363"/>
            <ac:spMk id="4" creationId="{F71CD6F7-EAD3-7EB4-2F8B-AB11819D3E07}"/>
          </ac:spMkLst>
        </pc:spChg>
        <pc:picChg chg="add">
          <ac:chgData name="Hand, Nia (CDC/NCHHSTP/OD) (CTR)" userId="S::rmu7@cdc.gov::109a7721-f6fc-4841-93fd-13eb6bea7862" providerId="AD" clId="Web-{747A73D7-6385-456F-8A2C-CE6F1AF9D83A}" dt="2024-01-26T17:23:10.817" v="317"/>
          <ac:picMkLst>
            <pc:docMk/>
            <pc:sldMk cId="2705442120" sldId="363"/>
            <ac:picMk id="6" creationId="{BF3CA6DF-65E9-3F72-E659-B977FA54D5E8}"/>
          </ac:picMkLst>
        </pc:picChg>
      </pc:sldChg>
      <pc:sldChg chg="addSp modSp">
        <pc:chgData name="Hand, Nia (CDC/NCHHSTP/OD) (CTR)" userId="S::rmu7@cdc.gov::109a7721-f6fc-4841-93fd-13eb6bea7862" providerId="AD" clId="Web-{747A73D7-6385-456F-8A2C-CE6F1AF9D83A}" dt="2024-01-26T17:15:34.184" v="233" actId="1076"/>
        <pc:sldMkLst>
          <pc:docMk/>
          <pc:sldMk cId="3918312558" sldId="383"/>
        </pc:sldMkLst>
        <pc:spChg chg="mod">
          <ac:chgData name="Hand, Nia (CDC/NCHHSTP/OD) (CTR)" userId="S::rmu7@cdc.gov::109a7721-f6fc-4841-93fd-13eb6bea7862" providerId="AD" clId="Web-{747A73D7-6385-456F-8A2C-CE6F1AF9D83A}" dt="2024-01-26T17:15:34.184" v="233" actId="1076"/>
          <ac:spMkLst>
            <pc:docMk/>
            <pc:sldMk cId="3918312558" sldId="383"/>
            <ac:spMk id="2" creationId="{93B06613-9EE0-01F4-E08D-7759BFD21FED}"/>
          </ac:spMkLst>
        </pc:spChg>
        <pc:picChg chg="add mod">
          <ac:chgData name="Hand, Nia (CDC/NCHHSTP/OD) (CTR)" userId="S::rmu7@cdc.gov::109a7721-f6fc-4841-93fd-13eb6bea7862" providerId="AD" clId="Web-{747A73D7-6385-456F-8A2C-CE6F1AF9D83A}" dt="2024-01-26T17:15:27.325" v="231" actId="1076"/>
          <ac:picMkLst>
            <pc:docMk/>
            <pc:sldMk cId="3918312558" sldId="383"/>
            <ac:picMk id="4" creationId="{B23CE423-ED66-28FB-4CE6-483854C8CCC4}"/>
          </ac:picMkLst>
        </pc:picChg>
      </pc:sldChg>
      <pc:sldChg chg="addSp delSp modSp">
        <pc:chgData name="Hand, Nia (CDC/NCHHSTP/OD) (CTR)" userId="S::rmu7@cdc.gov::109a7721-f6fc-4841-93fd-13eb6bea7862" providerId="AD" clId="Web-{747A73D7-6385-456F-8A2C-CE6F1AF9D83A}" dt="2024-01-26T17:20:59.284" v="296"/>
        <pc:sldMkLst>
          <pc:docMk/>
          <pc:sldMk cId="3385334280" sldId="548"/>
        </pc:sldMkLst>
        <pc:spChg chg="mod">
          <ac:chgData name="Hand, Nia (CDC/NCHHSTP/OD) (CTR)" userId="S::rmu7@cdc.gov::109a7721-f6fc-4841-93fd-13eb6bea7862" providerId="AD" clId="Web-{747A73D7-6385-456F-8A2C-CE6F1AF9D83A}" dt="2024-01-26T17:20:57.143" v="295" actId="1076"/>
          <ac:spMkLst>
            <pc:docMk/>
            <pc:sldMk cId="3385334280" sldId="548"/>
            <ac:spMk id="2" creationId="{F00760E8-4428-D3C7-345A-AA576999F92A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20:59.284" v="296"/>
          <ac:spMkLst>
            <pc:docMk/>
            <pc:sldMk cId="3385334280" sldId="548"/>
            <ac:spMk id="4" creationId="{A21FD278-675A-8AB6-CC84-B7848A83919E}"/>
          </ac:spMkLst>
        </pc:spChg>
        <pc:picChg chg="add">
          <ac:chgData name="Hand, Nia (CDC/NCHHSTP/OD) (CTR)" userId="S::rmu7@cdc.gov::109a7721-f6fc-4841-93fd-13eb6bea7862" providerId="AD" clId="Web-{747A73D7-6385-456F-8A2C-CE6F1AF9D83A}" dt="2024-01-26T17:20:49.018" v="294"/>
          <ac:picMkLst>
            <pc:docMk/>
            <pc:sldMk cId="3385334280" sldId="548"/>
            <ac:picMk id="6" creationId="{3B732DD4-8764-4D08-9648-E97443AE32DD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7:33:30.766" v="407"/>
        <pc:sldMkLst>
          <pc:docMk/>
          <pc:sldMk cId="3273626627" sldId="550"/>
        </pc:sldMkLst>
        <pc:picChg chg="mod">
          <ac:chgData name="Hand, Nia (CDC/NCHHSTP/OD) (CTR)" userId="S::rmu7@cdc.gov::109a7721-f6fc-4841-93fd-13eb6bea7862" providerId="AD" clId="Web-{747A73D7-6385-456F-8A2C-CE6F1AF9D83A}" dt="2024-01-26T17:33:30.766" v="407"/>
          <ac:picMkLst>
            <pc:docMk/>
            <pc:sldMk cId="3273626627" sldId="550"/>
            <ac:picMk id="4" creationId="{38928D64-589B-583F-2F07-6FA37AE83EB2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6:50:28.314" v="72" actId="20577"/>
        <pc:sldMkLst>
          <pc:docMk/>
          <pc:sldMk cId="878766403" sldId="555"/>
        </pc:sldMkLst>
        <pc:spChg chg="mod">
          <ac:chgData name="Hand, Nia (CDC/NCHHSTP/OD) (CTR)" userId="S::rmu7@cdc.gov::109a7721-f6fc-4841-93fd-13eb6bea7862" providerId="AD" clId="Web-{747A73D7-6385-456F-8A2C-CE6F1AF9D83A}" dt="2024-01-26T16:49:46.048" v="66" actId="1076"/>
          <ac:spMkLst>
            <pc:docMk/>
            <pc:sldMk cId="878766403" sldId="555"/>
            <ac:spMk id="57" creationId="{313844D0-A03C-AAEF-F4EE-CD5DC2A14533}"/>
          </ac:spMkLst>
        </pc:spChg>
        <pc:graphicFrameChg chg="mod modGraphic">
          <ac:chgData name="Hand, Nia (CDC/NCHHSTP/OD) (CTR)" userId="S::rmu7@cdc.gov::109a7721-f6fc-4841-93fd-13eb6bea7862" providerId="AD" clId="Web-{747A73D7-6385-456F-8A2C-CE6F1AF9D83A}" dt="2024-01-26T16:50:28.314" v="72" actId="20577"/>
          <ac:graphicFrameMkLst>
            <pc:docMk/>
            <pc:sldMk cId="878766403" sldId="555"/>
            <ac:graphicFrameMk id="5" creationId="{ACDD5417-D0E9-B8E5-85C4-E4258B94C167}"/>
          </ac:graphicFrameMkLst>
        </pc:graphicFrameChg>
      </pc:sldChg>
      <pc:sldChg chg="modSp">
        <pc:chgData name="Hand, Nia (CDC/NCHHSTP/OD) (CTR)" userId="S::rmu7@cdc.gov::109a7721-f6fc-4841-93fd-13eb6bea7862" providerId="AD" clId="Web-{747A73D7-6385-456F-8A2C-CE6F1AF9D83A}" dt="2024-01-26T16:51:34.550" v="81"/>
        <pc:sldMkLst>
          <pc:docMk/>
          <pc:sldMk cId="1416282940" sldId="567"/>
        </pc:sldMkLst>
        <pc:spChg chg="mod">
          <ac:chgData name="Hand, Nia (CDC/NCHHSTP/OD) (CTR)" userId="S::rmu7@cdc.gov::109a7721-f6fc-4841-93fd-13eb6bea7862" providerId="AD" clId="Web-{747A73D7-6385-456F-8A2C-CE6F1AF9D83A}" dt="2024-01-26T16:51:27.441" v="79"/>
          <ac:spMkLst>
            <pc:docMk/>
            <pc:sldMk cId="1416282940" sldId="567"/>
            <ac:spMk id="3" creationId="{4CA964F2-2DEC-AF81-CCF9-27FD780ABFD3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1:27.456" v="80"/>
          <ac:spMkLst>
            <pc:docMk/>
            <pc:sldMk cId="1416282940" sldId="567"/>
            <ac:spMk id="4" creationId="{A5A29D73-7641-5E98-AFA2-F9F3B1BDA2A2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1:34.550" v="81"/>
          <ac:spMkLst>
            <pc:docMk/>
            <pc:sldMk cId="1416282940" sldId="567"/>
            <ac:spMk id="10" creationId="{024C94A8-C6D2-2404-84BC-15F448EA6FA5}"/>
          </ac:spMkLst>
        </pc:spChg>
        <pc:picChg chg="mod">
          <ac:chgData name="Hand, Nia (CDC/NCHHSTP/OD) (CTR)" userId="S::rmu7@cdc.gov::109a7721-f6fc-4841-93fd-13eb6bea7862" providerId="AD" clId="Web-{747A73D7-6385-456F-8A2C-CE6F1AF9D83A}" dt="2024-01-26T16:50:59.940" v="76" actId="14100"/>
          <ac:picMkLst>
            <pc:docMk/>
            <pc:sldMk cId="1416282940" sldId="567"/>
            <ac:picMk id="9" creationId="{FADE9041-7706-0CDB-F406-07BD1F1BFB15}"/>
          </ac:picMkLst>
        </pc:picChg>
      </pc:sldChg>
      <pc:sldChg chg="addSp delSp modSp">
        <pc:chgData name="Hand, Nia (CDC/NCHHSTP/OD) (CTR)" userId="S::rmu7@cdc.gov::109a7721-f6fc-4841-93fd-13eb6bea7862" providerId="AD" clId="Web-{747A73D7-6385-456F-8A2C-CE6F1AF9D83A}" dt="2024-01-26T17:16:01.341" v="239"/>
        <pc:sldMkLst>
          <pc:docMk/>
          <pc:sldMk cId="958111824" sldId="585"/>
        </pc:sldMkLst>
        <pc:spChg chg="mod">
          <ac:chgData name="Hand, Nia (CDC/NCHHSTP/OD) (CTR)" userId="S::rmu7@cdc.gov::109a7721-f6fc-4841-93fd-13eb6bea7862" providerId="AD" clId="Web-{747A73D7-6385-456F-8A2C-CE6F1AF9D83A}" dt="2024-01-26T17:15:59.544" v="238" actId="1076"/>
          <ac:spMkLst>
            <pc:docMk/>
            <pc:sldMk cId="958111824" sldId="585"/>
            <ac:spMk id="2" creationId="{02F0B255-03EA-A493-911E-D0DDAFDFE1FC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16:01.341" v="239"/>
          <ac:spMkLst>
            <pc:docMk/>
            <pc:sldMk cId="958111824" sldId="585"/>
            <ac:spMk id="4" creationId="{C7D89E8F-03C0-E603-92E2-1464D7584367}"/>
          </ac:spMkLst>
        </pc:spChg>
        <pc:picChg chg="add">
          <ac:chgData name="Hand, Nia (CDC/NCHHSTP/OD) (CTR)" userId="S::rmu7@cdc.gov::109a7721-f6fc-4841-93fd-13eb6bea7862" providerId="AD" clId="Web-{747A73D7-6385-456F-8A2C-CE6F1AF9D83A}" dt="2024-01-26T17:15:43.216" v="235"/>
          <ac:picMkLst>
            <pc:docMk/>
            <pc:sldMk cId="958111824" sldId="585"/>
            <ac:picMk id="6" creationId="{C1ADFEBE-74A5-0B4F-8BEE-C2D14F0D3068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7:26:46.431" v="361" actId="20577"/>
        <pc:sldMkLst>
          <pc:docMk/>
          <pc:sldMk cId="3048363282" sldId="588"/>
        </pc:sldMkLst>
        <pc:spChg chg="mod">
          <ac:chgData name="Hand, Nia (CDC/NCHHSTP/OD) (CTR)" userId="S::rmu7@cdc.gov::109a7721-f6fc-4841-93fd-13eb6bea7862" providerId="AD" clId="Web-{747A73D7-6385-456F-8A2C-CE6F1AF9D83A}" dt="2024-01-26T17:26:46.431" v="361" actId="20577"/>
          <ac:spMkLst>
            <pc:docMk/>
            <pc:sldMk cId="3048363282" sldId="588"/>
            <ac:spMk id="3" creationId="{FBD32098-9068-2055-E1BC-F1BD52ADD520}"/>
          </ac:spMkLst>
        </pc:spChg>
      </pc:sldChg>
      <pc:sldChg chg="modSp">
        <pc:chgData name="Hand, Nia (CDC/NCHHSTP/OD) (CTR)" userId="S::rmu7@cdc.gov::109a7721-f6fc-4841-93fd-13eb6bea7862" providerId="AD" clId="Web-{747A73D7-6385-456F-8A2C-CE6F1AF9D83A}" dt="2024-01-26T17:25:55.773" v="348" actId="14100"/>
        <pc:sldMkLst>
          <pc:docMk/>
          <pc:sldMk cId="736340386" sldId="589"/>
        </pc:sldMkLst>
        <pc:spChg chg="mod">
          <ac:chgData name="Hand, Nia (CDC/NCHHSTP/OD) (CTR)" userId="S::rmu7@cdc.gov::109a7721-f6fc-4841-93fd-13eb6bea7862" providerId="AD" clId="Web-{747A73D7-6385-456F-8A2C-CE6F1AF9D83A}" dt="2024-01-26T17:25:55.773" v="348" actId="14100"/>
          <ac:spMkLst>
            <pc:docMk/>
            <pc:sldMk cId="736340386" sldId="589"/>
            <ac:spMk id="3" creationId="{FCB4BEE5-36E1-17EC-FA82-F1B061DA9D8D}"/>
          </ac:spMkLst>
        </pc:spChg>
      </pc:sldChg>
      <pc:sldChg chg="modSp">
        <pc:chgData name="Hand, Nia (CDC/NCHHSTP/OD) (CTR)" userId="S::rmu7@cdc.gov::109a7721-f6fc-4841-93fd-13eb6bea7862" providerId="AD" clId="Web-{747A73D7-6385-456F-8A2C-CE6F1AF9D83A}" dt="2024-01-26T16:57:57.479" v="140" actId="20577"/>
        <pc:sldMkLst>
          <pc:docMk/>
          <pc:sldMk cId="3246516169" sldId="590"/>
        </pc:sldMkLst>
        <pc:spChg chg="mod">
          <ac:chgData name="Hand, Nia (CDC/NCHHSTP/OD) (CTR)" userId="S::rmu7@cdc.gov::109a7721-f6fc-4841-93fd-13eb6bea7862" providerId="AD" clId="Web-{747A73D7-6385-456F-8A2C-CE6F1AF9D83A}" dt="2024-01-26T16:57:57.479" v="140" actId="20577"/>
          <ac:spMkLst>
            <pc:docMk/>
            <pc:sldMk cId="3246516169" sldId="590"/>
            <ac:spMk id="2" creationId="{25516B63-2B10-F685-8CFF-67E2F400B26B}"/>
          </ac:spMkLst>
        </pc:spChg>
        <pc:picChg chg="mod">
          <ac:chgData name="Hand, Nia (CDC/NCHHSTP/OD) (CTR)" userId="S::rmu7@cdc.gov::109a7721-f6fc-4841-93fd-13eb6bea7862" providerId="AD" clId="Web-{747A73D7-6385-456F-8A2C-CE6F1AF9D83A}" dt="2024-01-26T16:57:28.025" v="135" actId="1076"/>
          <ac:picMkLst>
            <pc:docMk/>
            <pc:sldMk cId="3246516169" sldId="590"/>
            <ac:picMk id="8" creationId="{0CD88BA0-A17A-0D70-1419-639303648EC2}"/>
          </ac:picMkLst>
        </pc:picChg>
      </pc:sldChg>
      <pc:sldChg chg="addSp delSp modSp mod modClrScheme chgLayout">
        <pc:chgData name="Hand, Nia (CDC/NCHHSTP/OD) (CTR)" userId="S::rmu7@cdc.gov::109a7721-f6fc-4841-93fd-13eb6bea7862" providerId="AD" clId="Web-{747A73D7-6385-456F-8A2C-CE6F1AF9D83A}" dt="2024-01-26T17:26:32.008" v="355"/>
        <pc:sldMkLst>
          <pc:docMk/>
          <pc:sldMk cId="2845369781" sldId="592"/>
        </pc:sldMkLst>
        <pc:spChg chg="mod ord">
          <ac:chgData name="Hand, Nia (CDC/NCHHSTP/OD) (CTR)" userId="S::rmu7@cdc.gov::109a7721-f6fc-4841-93fd-13eb6bea7862" providerId="AD" clId="Web-{747A73D7-6385-456F-8A2C-CE6F1AF9D83A}" dt="2024-01-26T17:26:28.836" v="354" actId="14100"/>
          <ac:spMkLst>
            <pc:docMk/>
            <pc:sldMk cId="2845369781" sldId="592"/>
            <ac:spMk id="2" creationId="{FACB88DA-EE16-662D-D689-66CEDAB0849B}"/>
          </ac:spMkLst>
        </pc:spChg>
        <pc:spChg chg="add del">
          <ac:chgData name="Hand, Nia (CDC/NCHHSTP/OD) (CTR)" userId="S::rmu7@cdc.gov::109a7721-f6fc-4841-93fd-13eb6bea7862" providerId="AD" clId="Web-{747A73D7-6385-456F-8A2C-CE6F1AF9D83A}" dt="2024-01-26T17:26:32.008" v="355"/>
          <ac:spMkLst>
            <pc:docMk/>
            <pc:sldMk cId="2845369781" sldId="592"/>
            <ac:spMk id="4" creationId="{7847D935-F38B-CBA4-9DEB-D50079E1FCB0}"/>
          </ac:spMkLst>
        </pc:spChg>
        <pc:picChg chg="add">
          <ac:chgData name="Hand, Nia (CDC/NCHHSTP/OD) (CTR)" userId="S::rmu7@cdc.gov::109a7721-f6fc-4841-93fd-13eb6bea7862" providerId="AD" clId="Web-{747A73D7-6385-456F-8A2C-CE6F1AF9D83A}" dt="2024-01-26T17:26:13.289" v="351"/>
          <ac:picMkLst>
            <pc:docMk/>
            <pc:sldMk cId="2845369781" sldId="592"/>
            <ac:picMk id="6" creationId="{15D2FC11-0471-268E-994F-6F900F273D84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6:49:27.767" v="64" actId="1076"/>
        <pc:sldMkLst>
          <pc:docMk/>
          <pc:sldMk cId="1432504521" sldId="593"/>
        </pc:sldMkLst>
        <pc:spChg chg="mod">
          <ac:chgData name="Hand, Nia (CDC/NCHHSTP/OD) (CTR)" userId="S::rmu7@cdc.gov::109a7721-f6fc-4841-93fd-13eb6bea7862" providerId="AD" clId="Web-{747A73D7-6385-456F-8A2C-CE6F1AF9D83A}" dt="2024-01-26T16:48:34.875" v="49" actId="1076"/>
          <ac:spMkLst>
            <pc:docMk/>
            <pc:sldMk cId="1432504521" sldId="593"/>
            <ac:spMk id="3" creationId="{15A062EB-D0B8-6CB0-274F-247018AED48E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2.938" v="50" actId="1076"/>
          <ac:spMkLst>
            <pc:docMk/>
            <pc:sldMk cId="1432504521" sldId="593"/>
            <ac:spMk id="5" creationId="{2F0A59BE-84FC-8E25-4E48-FC15DDA3C7DA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27.767" v="64" actId="1076"/>
          <ac:spMkLst>
            <pc:docMk/>
            <pc:sldMk cId="1432504521" sldId="593"/>
            <ac:spMk id="6" creationId="{66FEC906-8933-BE15-F206-8EB8C469DFF5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2.954" v="51" actId="1076"/>
          <ac:spMkLst>
            <pc:docMk/>
            <pc:sldMk cId="1432504521" sldId="593"/>
            <ac:spMk id="7" creationId="{685D4924-C3F0-563F-B815-6F7FB0F57B6F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2.969" v="52" actId="1076"/>
          <ac:spMkLst>
            <pc:docMk/>
            <pc:sldMk cId="1432504521" sldId="593"/>
            <ac:spMk id="8" creationId="{27F709E5-1550-3700-D614-B197B6C13E99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2.985" v="53" actId="1076"/>
          <ac:spMkLst>
            <pc:docMk/>
            <pc:sldMk cId="1432504521" sldId="593"/>
            <ac:spMk id="9" creationId="{F938D737-A169-9908-D070-0C68D0ED9D9D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10.766" v="63" actId="1076"/>
          <ac:spMkLst>
            <pc:docMk/>
            <pc:sldMk cId="1432504521" sldId="593"/>
            <ac:spMk id="10" creationId="{1C3E6760-ACA9-9688-7B08-A31FFA45BCA5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3.001" v="54" actId="1076"/>
          <ac:spMkLst>
            <pc:docMk/>
            <pc:sldMk cId="1432504521" sldId="593"/>
            <ac:spMk id="11" creationId="{D1D18978-A2C9-51FE-E8A5-1C3618A40D7E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3.016" v="55" actId="1076"/>
          <ac:spMkLst>
            <pc:docMk/>
            <pc:sldMk cId="1432504521" sldId="593"/>
            <ac:spMk id="14" creationId="{B540C843-5950-8B5C-138F-6EDDC678E84F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3.032" v="56" actId="1076"/>
          <ac:spMkLst>
            <pc:docMk/>
            <pc:sldMk cId="1432504521" sldId="593"/>
            <ac:spMk id="15" creationId="{1BFC21CA-FB41-79C2-E262-37ECD5C8CFD9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3.047" v="57" actId="1076"/>
          <ac:spMkLst>
            <pc:docMk/>
            <pc:sldMk cId="1432504521" sldId="593"/>
            <ac:spMk id="16" creationId="{93BF45B0-AFEB-7601-FEBB-60DA16476EBC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3.063" v="58" actId="1076"/>
          <ac:spMkLst>
            <pc:docMk/>
            <pc:sldMk cId="1432504521" sldId="593"/>
            <ac:spMk id="17" creationId="{F1CE46E5-731A-8A8D-8D7D-745E0738CE13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3.079" v="59" actId="1076"/>
          <ac:spMkLst>
            <pc:docMk/>
            <pc:sldMk cId="1432504521" sldId="593"/>
            <ac:spMk id="18" creationId="{4F95B870-BBB6-0093-5692-8BF933803D2B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3.094" v="60" actId="1076"/>
          <ac:spMkLst>
            <pc:docMk/>
            <pc:sldMk cId="1432504521" sldId="593"/>
            <ac:spMk id="19" creationId="{C8B0013C-DCC2-9025-DB20-7FB6F828969F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3.110" v="61" actId="1076"/>
          <ac:spMkLst>
            <pc:docMk/>
            <pc:sldMk cId="1432504521" sldId="593"/>
            <ac:spMk id="20" creationId="{8D606B0B-E7C1-740C-3E7F-8CCAD133DE12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9:03.126" v="62" actId="1076"/>
          <ac:spMkLst>
            <pc:docMk/>
            <pc:sldMk cId="1432504521" sldId="593"/>
            <ac:spMk id="21" creationId="{4D5A1C7E-D1B6-5ED1-63A6-7D7B8CE74DB7}"/>
          </ac:spMkLst>
        </pc:spChg>
      </pc:sldChg>
      <pc:sldChg chg="addSp delSp modSp">
        <pc:chgData name="Hand, Nia (CDC/NCHHSTP/OD) (CTR)" userId="S::rmu7@cdc.gov::109a7721-f6fc-4841-93fd-13eb6bea7862" providerId="AD" clId="Web-{747A73D7-6385-456F-8A2C-CE6F1AF9D83A}" dt="2024-01-26T17:16:58.327" v="254"/>
        <pc:sldMkLst>
          <pc:docMk/>
          <pc:sldMk cId="1400332140" sldId="604"/>
        </pc:sldMkLst>
        <pc:spChg chg="mod">
          <ac:chgData name="Hand, Nia (CDC/NCHHSTP/OD) (CTR)" userId="S::rmu7@cdc.gov::109a7721-f6fc-4841-93fd-13eb6bea7862" providerId="AD" clId="Web-{747A73D7-6385-456F-8A2C-CE6F1AF9D83A}" dt="2024-01-26T17:16:55.280" v="253" actId="1076"/>
          <ac:spMkLst>
            <pc:docMk/>
            <pc:sldMk cId="1400332140" sldId="604"/>
            <ac:spMk id="2" creationId="{D8FE6D8D-01B4-80EF-7A3F-FDE27BA0D272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16:58.327" v="254"/>
          <ac:spMkLst>
            <pc:docMk/>
            <pc:sldMk cId="1400332140" sldId="604"/>
            <ac:spMk id="4" creationId="{903422DF-17F2-D7BD-37C0-8E333E65B5B7}"/>
          </ac:spMkLst>
        </pc:spChg>
        <pc:picChg chg="add">
          <ac:chgData name="Hand, Nia (CDC/NCHHSTP/OD) (CTR)" userId="S::rmu7@cdc.gov::109a7721-f6fc-4841-93fd-13eb6bea7862" providerId="AD" clId="Web-{747A73D7-6385-456F-8A2C-CE6F1AF9D83A}" dt="2024-01-26T17:16:46.842" v="252"/>
          <ac:picMkLst>
            <pc:docMk/>
            <pc:sldMk cId="1400332140" sldId="604"/>
            <ac:picMk id="6" creationId="{2054B0E7-0A80-22D3-6781-8755880AA680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6:50:35.205" v="73" actId="1076"/>
        <pc:sldMkLst>
          <pc:docMk/>
          <pc:sldMk cId="1880354816" sldId="608"/>
        </pc:sldMkLst>
        <pc:picChg chg="mod">
          <ac:chgData name="Hand, Nia (CDC/NCHHSTP/OD) (CTR)" userId="S::rmu7@cdc.gov::109a7721-f6fc-4841-93fd-13eb6bea7862" providerId="AD" clId="Web-{747A73D7-6385-456F-8A2C-CE6F1AF9D83A}" dt="2024-01-26T16:50:35.205" v="73" actId="1076"/>
          <ac:picMkLst>
            <pc:docMk/>
            <pc:sldMk cId="1880354816" sldId="608"/>
            <ac:picMk id="5" creationId="{A6EE7CC3-3601-B1B0-D277-AB6448A0D864}"/>
          </ac:picMkLst>
        </pc:picChg>
      </pc:sldChg>
      <pc:sldChg chg="addSp delSp modSp">
        <pc:chgData name="Hand, Nia (CDC/NCHHSTP/OD) (CTR)" userId="S::rmu7@cdc.gov::109a7721-f6fc-4841-93fd-13eb6bea7862" providerId="AD" clId="Web-{747A73D7-6385-456F-8A2C-CE6F1AF9D83A}" dt="2024-01-26T17:20:40.127" v="291" actId="1076"/>
        <pc:sldMkLst>
          <pc:docMk/>
          <pc:sldMk cId="192723203" sldId="609"/>
        </pc:sldMkLst>
        <pc:spChg chg="mod">
          <ac:chgData name="Hand, Nia (CDC/NCHHSTP/OD) (CTR)" userId="S::rmu7@cdc.gov::109a7721-f6fc-4841-93fd-13eb6bea7862" providerId="AD" clId="Web-{747A73D7-6385-456F-8A2C-CE6F1AF9D83A}" dt="2024-01-26T17:20:40.127" v="291" actId="1076"/>
          <ac:spMkLst>
            <pc:docMk/>
            <pc:sldMk cId="192723203" sldId="609"/>
            <ac:spMk id="2" creationId="{EE5AF71B-27B6-F95A-B43B-B63B32BBC951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19:41.251" v="276"/>
          <ac:spMkLst>
            <pc:docMk/>
            <pc:sldMk cId="192723203" sldId="609"/>
            <ac:spMk id="4" creationId="{C4D4138B-5DA6-09A2-D1E4-C27AC864B6A1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20:24.518" v="287"/>
          <ac:spMkLst>
            <pc:docMk/>
            <pc:sldMk cId="192723203" sldId="609"/>
            <ac:spMk id="8" creationId="{B48C16E8-CAE6-4A97-D793-347C976946AE}"/>
          </ac:spMkLst>
        </pc:spChg>
        <pc:picChg chg="add del">
          <ac:chgData name="Hand, Nia (CDC/NCHHSTP/OD) (CTR)" userId="S::rmu7@cdc.gov::109a7721-f6fc-4841-93fd-13eb6bea7862" providerId="AD" clId="Web-{747A73D7-6385-456F-8A2C-CE6F1AF9D83A}" dt="2024-01-26T17:19:41.251" v="275"/>
          <ac:picMkLst>
            <pc:docMk/>
            <pc:sldMk cId="192723203" sldId="609"/>
            <ac:picMk id="6" creationId="{3CA6B66A-6422-FECC-5B10-E0A0E035BFCB}"/>
          </ac:picMkLst>
        </pc:picChg>
        <pc:picChg chg="add">
          <ac:chgData name="Hand, Nia (CDC/NCHHSTP/OD) (CTR)" userId="S::rmu7@cdc.gov::109a7721-f6fc-4841-93fd-13eb6bea7862" providerId="AD" clId="Web-{747A73D7-6385-456F-8A2C-CE6F1AF9D83A}" dt="2024-01-26T17:19:44.814" v="279"/>
          <ac:picMkLst>
            <pc:docMk/>
            <pc:sldMk cId="192723203" sldId="609"/>
            <ac:picMk id="10" creationId="{1D5C2402-3072-3D9F-2BC4-BB7570F00A78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7:24:14.897" v="337" actId="20577"/>
        <pc:sldMkLst>
          <pc:docMk/>
          <pc:sldMk cId="2241128781" sldId="611"/>
        </pc:sldMkLst>
        <pc:spChg chg="mod">
          <ac:chgData name="Hand, Nia (CDC/NCHHSTP/OD) (CTR)" userId="S::rmu7@cdc.gov::109a7721-f6fc-4841-93fd-13eb6bea7862" providerId="AD" clId="Web-{747A73D7-6385-456F-8A2C-CE6F1AF9D83A}" dt="2024-01-26T17:24:14.897" v="337" actId="20577"/>
          <ac:spMkLst>
            <pc:docMk/>
            <pc:sldMk cId="2241128781" sldId="611"/>
            <ac:spMk id="5" creationId="{784E974C-2987-7B09-A3F0-3D2AEA870E99}"/>
          </ac:spMkLst>
        </pc:spChg>
      </pc:sldChg>
      <pc:sldChg chg="addSp delSp modSp">
        <pc:chgData name="Hand, Nia (CDC/NCHHSTP/OD) (CTR)" userId="S::rmu7@cdc.gov::109a7721-f6fc-4841-93fd-13eb6bea7862" providerId="AD" clId="Web-{747A73D7-6385-456F-8A2C-CE6F1AF9D83A}" dt="2024-01-26T17:23:04.567" v="315"/>
        <pc:sldMkLst>
          <pc:docMk/>
          <pc:sldMk cId="4065714918" sldId="612"/>
        </pc:sldMkLst>
        <pc:spChg chg="mod">
          <ac:chgData name="Hand, Nia (CDC/NCHHSTP/OD) (CTR)" userId="S::rmu7@cdc.gov::109a7721-f6fc-4841-93fd-13eb6bea7862" providerId="AD" clId="Web-{747A73D7-6385-456F-8A2C-CE6F1AF9D83A}" dt="2024-01-26T17:22:58.661" v="314" actId="1076"/>
          <ac:spMkLst>
            <pc:docMk/>
            <pc:sldMk cId="4065714918" sldId="612"/>
            <ac:spMk id="2" creationId="{27E80CA5-5EDD-2727-5780-4D088F2A6E0D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23:04.567" v="315"/>
          <ac:spMkLst>
            <pc:docMk/>
            <pc:sldMk cId="4065714918" sldId="612"/>
            <ac:spMk id="4" creationId="{1E4DB948-BD78-DF38-94B2-C7F5974940D7}"/>
          </ac:spMkLst>
        </pc:spChg>
        <pc:picChg chg="add">
          <ac:chgData name="Hand, Nia (CDC/NCHHSTP/OD) (CTR)" userId="S::rmu7@cdc.gov::109a7721-f6fc-4841-93fd-13eb6bea7862" providerId="AD" clId="Web-{747A73D7-6385-456F-8A2C-CE6F1AF9D83A}" dt="2024-01-26T17:22:53.583" v="313"/>
          <ac:picMkLst>
            <pc:docMk/>
            <pc:sldMk cId="4065714918" sldId="612"/>
            <ac:picMk id="6" creationId="{9678990A-955E-68A9-04F4-216654C62714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6:58:21.479" v="144" actId="14100"/>
        <pc:sldMkLst>
          <pc:docMk/>
          <pc:sldMk cId="1283799917" sldId="613"/>
        </pc:sldMkLst>
        <pc:spChg chg="mod">
          <ac:chgData name="Hand, Nia (CDC/NCHHSTP/OD) (CTR)" userId="S::rmu7@cdc.gov::109a7721-f6fc-4841-93fd-13eb6bea7862" providerId="AD" clId="Web-{747A73D7-6385-456F-8A2C-CE6F1AF9D83A}" dt="2024-01-26T16:58:21.479" v="144" actId="14100"/>
          <ac:spMkLst>
            <pc:docMk/>
            <pc:sldMk cId="1283799917" sldId="613"/>
            <ac:spMk id="3" creationId="{C4F217A9-0B77-B79F-9329-8DC0C1BC5679}"/>
          </ac:spMkLst>
        </pc:spChg>
      </pc:sldChg>
      <pc:sldChg chg="addSp delSp modSp mod modClrScheme chgLayout">
        <pc:chgData name="Hand, Nia (CDC/NCHHSTP/OD) (CTR)" userId="S::rmu7@cdc.gov::109a7721-f6fc-4841-93fd-13eb6bea7862" providerId="AD" clId="Web-{747A73D7-6385-456F-8A2C-CE6F1AF9D83A}" dt="2024-01-26T17:29:13.167" v="392" actId="1076"/>
        <pc:sldMkLst>
          <pc:docMk/>
          <pc:sldMk cId="883940878" sldId="616"/>
        </pc:sldMkLst>
        <pc:spChg chg="mod ord">
          <ac:chgData name="Hand, Nia (CDC/NCHHSTP/OD) (CTR)" userId="S::rmu7@cdc.gov::109a7721-f6fc-4841-93fd-13eb6bea7862" providerId="AD" clId="Web-{747A73D7-6385-456F-8A2C-CE6F1AF9D83A}" dt="2024-01-26T17:29:01.089" v="389"/>
          <ac:spMkLst>
            <pc:docMk/>
            <pc:sldMk cId="883940878" sldId="616"/>
            <ac:spMk id="2" creationId="{E3FCB9FF-F55E-36C7-AE3D-8523A1E948AD}"/>
          </ac:spMkLst>
        </pc:spChg>
        <pc:spChg chg="add del mod ord">
          <ac:chgData name="Hand, Nia (CDC/NCHHSTP/OD) (CTR)" userId="S::rmu7@cdc.gov::109a7721-f6fc-4841-93fd-13eb6bea7862" providerId="AD" clId="Web-{747A73D7-6385-456F-8A2C-CE6F1AF9D83A}" dt="2024-01-26T17:29:08.277" v="391"/>
          <ac:spMkLst>
            <pc:docMk/>
            <pc:sldMk cId="883940878" sldId="616"/>
            <ac:spMk id="3" creationId="{672E65C1-BD84-63DA-8306-4774512BF890}"/>
          </ac:spMkLst>
        </pc:spChg>
        <pc:picChg chg="mod">
          <ac:chgData name="Hand, Nia (CDC/NCHHSTP/OD) (CTR)" userId="S::rmu7@cdc.gov::109a7721-f6fc-4841-93fd-13eb6bea7862" providerId="AD" clId="Web-{747A73D7-6385-456F-8A2C-CE6F1AF9D83A}" dt="2024-01-26T17:29:13.167" v="392" actId="1076"/>
          <ac:picMkLst>
            <pc:docMk/>
            <pc:sldMk cId="883940878" sldId="616"/>
            <ac:picMk id="4" creationId="{A31C23B4-9CC6-D9B2-D775-38095793C227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6:43:15.041" v="9" actId="14100"/>
        <pc:sldMkLst>
          <pc:docMk/>
          <pc:sldMk cId="1582483234" sldId="617"/>
        </pc:sldMkLst>
        <pc:graphicFrameChg chg="mod modGraphic">
          <ac:chgData name="Hand, Nia (CDC/NCHHSTP/OD) (CTR)" userId="S::rmu7@cdc.gov::109a7721-f6fc-4841-93fd-13eb6bea7862" providerId="AD" clId="Web-{747A73D7-6385-456F-8A2C-CE6F1AF9D83A}" dt="2024-01-26T16:43:15.041" v="9" actId="14100"/>
          <ac:graphicFrameMkLst>
            <pc:docMk/>
            <pc:sldMk cId="1582483234" sldId="617"/>
            <ac:graphicFrameMk id="4" creationId="{30B46747-F3AF-51C1-8C6D-4A3C8D9FFB51}"/>
          </ac:graphicFrameMkLst>
        </pc:graphicFrameChg>
      </pc:sldChg>
      <pc:sldChg chg="modSp mod modClrScheme chgLayout">
        <pc:chgData name="Hand, Nia (CDC/NCHHSTP/OD) (CTR)" userId="S::rmu7@cdc.gov::109a7721-f6fc-4841-93fd-13eb6bea7862" providerId="AD" clId="Web-{747A73D7-6385-456F-8A2C-CE6F1AF9D83A}" dt="2024-01-26T16:44:25.043" v="20" actId="14100"/>
        <pc:sldMkLst>
          <pc:docMk/>
          <pc:sldMk cId="1967549418" sldId="618"/>
        </pc:sldMkLst>
        <pc:spChg chg="mod ord">
          <ac:chgData name="Hand, Nia (CDC/NCHHSTP/OD) (CTR)" userId="S::rmu7@cdc.gov::109a7721-f6fc-4841-93fd-13eb6bea7862" providerId="AD" clId="Web-{747A73D7-6385-456F-8A2C-CE6F1AF9D83A}" dt="2024-01-26T16:44:19.449" v="19"/>
          <ac:spMkLst>
            <pc:docMk/>
            <pc:sldMk cId="1967549418" sldId="618"/>
            <ac:spMk id="2" creationId="{826CCA3B-1620-6124-C628-F651CBBCC293}"/>
          </ac:spMkLst>
        </pc:spChg>
        <pc:spChg chg="mod ord">
          <ac:chgData name="Hand, Nia (CDC/NCHHSTP/OD) (CTR)" userId="S::rmu7@cdc.gov::109a7721-f6fc-4841-93fd-13eb6bea7862" providerId="AD" clId="Web-{747A73D7-6385-456F-8A2C-CE6F1AF9D83A}" dt="2024-01-26T16:44:19.449" v="19"/>
          <ac:spMkLst>
            <pc:docMk/>
            <pc:sldMk cId="1967549418" sldId="618"/>
            <ac:spMk id="3" creationId="{5136D829-DC25-515A-03D9-05D87DD26E0F}"/>
          </ac:spMkLst>
        </pc:spChg>
        <pc:graphicFrameChg chg="mod modGraphic">
          <ac:chgData name="Hand, Nia (CDC/NCHHSTP/OD) (CTR)" userId="S::rmu7@cdc.gov::109a7721-f6fc-4841-93fd-13eb6bea7862" providerId="AD" clId="Web-{747A73D7-6385-456F-8A2C-CE6F1AF9D83A}" dt="2024-01-26T16:44:25.043" v="20" actId="14100"/>
          <ac:graphicFrameMkLst>
            <pc:docMk/>
            <pc:sldMk cId="1967549418" sldId="618"/>
            <ac:graphicFrameMk id="4" creationId="{8EF0D651-A5D8-891E-99CB-E11457D2F359}"/>
          </ac:graphicFrameMkLst>
        </pc:graphicFrameChg>
      </pc:sldChg>
      <pc:sldChg chg="modSp mod modClrScheme chgLayout">
        <pc:chgData name="Hand, Nia (CDC/NCHHSTP/OD) (CTR)" userId="S::rmu7@cdc.gov::109a7721-f6fc-4841-93fd-13eb6bea7862" providerId="AD" clId="Web-{747A73D7-6385-456F-8A2C-CE6F1AF9D83A}" dt="2024-01-26T16:45:32.653" v="29" actId="1076"/>
        <pc:sldMkLst>
          <pc:docMk/>
          <pc:sldMk cId="1173240535" sldId="619"/>
        </pc:sldMkLst>
        <pc:spChg chg="mod ord">
          <ac:chgData name="Hand, Nia (CDC/NCHHSTP/OD) (CTR)" userId="S::rmu7@cdc.gov::109a7721-f6fc-4841-93fd-13eb6bea7862" providerId="AD" clId="Web-{747A73D7-6385-456F-8A2C-CE6F1AF9D83A}" dt="2024-01-26T16:45:18.403" v="26"/>
          <ac:spMkLst>
            <pc:docMk/>
            <pc:sldMk cId="1173240535" sldId="619"/>
            <ac:spMk id="2" creationId="{EBE23FE7-7E1B-FA39-4C43-2C2D55C4A30A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45:32.653" v="29" actId="1076"/>
          <ac:spMkLst>
            <pc:docMk/>
            <pc:sldMk cId="1173240535" sldId="619"/>
            <ac:spMk id="17" creationId="{383F7966-6775-C89D-EAC0-B3BAEA367386}"/>
          </ac:spMkLst>
        </pc:spChg>
        <pc:graphicFrameChg chg="mod ord modGraphic">
          <ac:chgData name="Hand, Nia (CDC/NCHHSTP/OD) (CTR)" userId="S::rmu7@cdc.gov::109a7721-f6fc-4841-93fd-13eb6bea7862" providerId="AD" clId="Web-{747A73D7-6385-456F-8A2C-CE6F1AF9D83A}" dt="2024-01-26T16:45:26.856" v="28" actId="14100"/>
          <ac:graphicFrameMkLst>
            <pc:docMk/>
            <pc:sldMk cId="1173240535" sldId="619"/>
            <ac:graphicFrameMk id="4" creationId="{BFCAFB86-9062-437C-3E08-B5A16D4ADFAC}"/>
          </ac:graphicFrameMkLst>
        </pc:graphicFrameChg>
      </pc:sldChg>
      <pc:sldChg chg="addSp delSp modSp">
        <pc:chgData name="Hand, Nia (CDC/NCHHSTP/OD) (CTR)" userId="S::rmu7@cdc.gov::109a7721-f6fc-4841-93fd-13eb6bea7862" providerId="AD" clId="Web-{747A73D7-6385-456F-8A2C-CE6F1AF9D83A}" dt="2024-01-26T17:16:36.123" v="249"/>
        <pc:sldMkLst>
          <pc:docMk/>
          <pc:sldMk cId="2147258757" sldId="620"/>
        </pc:sldMkLst>
        <pc:spChg chg="add del mod">
          <ac:chgData name="Hand, Nia (CDC/NCHHSTP/OD) (CTR)" userId="S::rmu7@cdc.gov::109a7721-f6fc-4841-93fd-13eb6bea7862" providerId="AD" clId="Web-{747A73D7-6385-456F-8A2C-CE6F1AF9D83A}" dt="2024-01-26T17:16:18.498" v="243"/>
          <ac:spMkLst>
            <pc:docMk/>
            <pc:sldMk cId="2147258757" sldId="620"/>
            <ac:spMk id="3" creationId="{9055FC9D-D63B-FC06-32DA-41293865E74A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16:34.529" v="248" actId="1076"/>
          <ac:spMkLst>
            <pc:docMk/>
            <pc:sldMk cId="2147258757" sldId="620"/>
            <ac:spMk id="4" creationId="{9BF99CFC-1323-17CA-69BB-B860FF4E08FA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16:36.123" v="249"/>
          <ac:spMkLst>
            <pc:docMk/>
            <pc:sldMk cId="2147258757" sldId="620"/>
            <ac:spMk id="8" creationId="{6749A590-83D7-B9D4-1A63-0938C126FCE8}"/>
          </ac:spMkLst>
        </pc:spChg>
        <pc:picChg chg="add del">
          <ac:chgData name="Hand, Nia (CDC/NCHHSTP/OD) (CTR)" userId="S::rmu7@cdc.gov::109a7721-f6fc-4841-93fd-13eb6bea7862" providerId="AD" clId="Web-{747A73D7-6385-456F-8A2C-CE6F1AF9D83A}" dt="2024-01-26T17:16:18.498" v="242"/>
          <ac:picMkLst>
            <pc:docMk/>
            <pc:sldMk cId="2147258757" sldId="620"/>
            <ac:picMk id="6" creationId="{904E3769-AF24-214C-6BAA-57AF8C8CB05B}"/>
          </ac:picMkLst>
        </pc:picChg>
        <pc:picChg chg="add">
          <ac:chgData name="Hand, Nia (CDC/NCHHSTP/OD) (CTR)" userId="S::rmu7@cdc.gov::109a7721-f6fc-4841-93fd-13eb6bea7862" providerId="AD" clId="Web-{747A73D7-6385-456F-8A2C-CE6F1AF9D83A}" dt="2024-01-26T17:16:22.467" v="246"/>
          <ac:picMkLst>
            <pc:docMk/>
            <pc:sldMk cId="2147258757" sldId="620"/>
            <ac:picMk id="10" creationId="{87280F51-BC54-E0DB-948C-1ED09DF1DD75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6:55:08.710" v="115" actId="1076"/>
        <pc:sldMkLst>
          <pc:docMk/>
          <pc:sldMk cId="542664274" sldId="623"/>
        </pc:sldMkLst>
        <pc:spChg chg="mod">
          <ac:chgData name="Hand, Nia (CDC/NCHHSTP/OD) (CTR)" userId="S::rmu7@cdc.gov::109a7721-f6fc-4841-93fd-13eb6bea7862" providerId="AD" clId="Web-{747A73D7-6385-456F-8A2C-CE6F1AF9D83A}" dt="2024-01-26T16:55:08.710" v="115" actId="1076"/>
          <ac:spMkLst>
            <pc:docMk/>
            <pc:sldMk cId="542664274" sldId="623"/>
            <ac:spMk id="6" creationId="{3F680913-C42E-C14F-1B20-E57947BE19A8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3:50.412" v="100" actId="1076"/>
          <ac:spMkLst>
            <pc:docMk/>
            <pc:sldMk cId="542664274" sldId="623"/>
            <ac:spMk id="7" creationId="{AEC676B0-B587-4164-BFB4-CE964B85CC86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2:57.036" v="85"/>
          <ac:spMkLst>
            <pc:docMk/>
            <pc:sldMk cId="542664274" sldId="623"/>
            <ac:spMk id="8" creationId="{61AC20B2-8E6B-AAB4-0198-085FCA7BEBB8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4:13.178" v="103" actId="1076"/>
          <ac:spMkLst>
            <pc:docMk/>
            <pc:sldMk cId="542664274" sldId="623"/>
            <ac:spMk id="9" creationId="{45F69AE3-F689-9678-00D3-A783C6AE6CF7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2:57.051" v="87"/>
          <ac:spMkLst>
            <pc:docMk/>
            <pc:sldMk cId="542664274" sldId="623"/>
            <ac:spMk id="10" creationId="{191F9125-5E35-7032-8C3B-16315F6F94A2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4:21.303" v="104" actId="20577"/>
          <ac:spMkLst>
            <pc:docMk/>
            <pc:sldMk cId="542664274" sldId="623"/>
            <ac:spMk id="11" creationId="{723A16D2-3AD3-84CE-1CD2-4F1B6CB74AFA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4:53.694" v="112" actId="14100"/>
          <ac:spMkLst>
            <pc:docMk/>
            <pc:sldMk cId="542664274" sldId="623"/>
            <ac:spMk id="12" creationId="{DB4529F3-AF7C-8A35-B2E6-C54EA0090FC5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4:45.694" v="110" actId="1076"/>
          <ac:spMkLst>
            <pc:docMk/>
            <pc:sldMk cId="542664274" sldId="623"/>
            <ac:spMk id="13" creationId="{91D7CED4-02C0-4B12-31B6-59D7625D9731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4:35.147" v="108"/>
          <ac:spMkLst>
            <pc:docMk/>
            <pc:sldMk cId="542664274" sldId="623"/>
            <ac:spMk id="14" creationId="{E2BF0CFC-995E-29F7-1EE9-B3FEC2BE77C9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4:01.506" v="102" actId="1076"/>
          <ac:spMkLst>
            <pc:docMk/>
            <pc:sldMk cId="542664274" sldId="623"/>
            <ac:spMk id="15" creationId="{951A56B0-3D32-4391-716C-B965531F61AD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6:54:29.178" v="105" actId="20577"/>
          <ac:spMkLst>
            <pc:docMk/>
            <pc:sldMk cId="542664274" sldId="623"/>
            <ac:spMk id="16" creationId="{64944EF4-F213-1F77-0653-9C43F80C34E7}"/>
          </ac:spMkLst>
        </pc:spChg>
      </pc:sldChg>
      <pc:sldChg chg="addSp delSp modSp mod modClrScheme chgLayout">
        <pc:chgData name="Hand, Nia (CDC/NCHHSTP/OD) (CTR)" userId="S::rmu7@cdc.gov::109a7721-f6fc-4841-93fd-13eb6bea7862" providerId="AD" clId="Web-{747A73D7-6385-456F-8A2C-CE6F1AF9D83A}" dt="2024-01-26T17:30:03.684" v="405" actId="1076"/>
        <pc:sldMkLst>
          <pc:docMk/>
          <pc:sldMk cId="2005192191" sldId="628"/>
        </pc:sldMkLst>
        <pc:spChg chg="mod ord">
          <ac:chgData name="Hand, Nia (CDC/NCHHSTP/OD) (CTR)" userId="S::rmu7@cdc.gov::109a7721-f6fc-4841-93fd-13eb6bea7862" providerId="AD" clId="Web-{747A73D7-6385-456F-8A2C-CE6F1AF9D83A}" dt="2024-01-26T17:29:18.355" v="393"/>
          <ac:spMkLst>
            <pc:docMk/>
            <pc:sldMk cId="2005192191" sldId="628"/>
            <ac:spMk id="2" creationId="{E3FCB9FF-F55E-36C7-AE3D-8523A1E948AD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29:55.168" v="402" actId="1076"/>
          <ac:spMkLst>
            <pc:docMk/>
            <pc:sldMk cId="2005192191" sldId="628"/>
            <ac:spMk id="3" creationId="{49A8811E-6950-86E8-AFC7-EAF31DEB508F}"/>
          </ac:spMkLst>
        </pc:spChg>
        <pc:spChg chg="add del mod ord">
          <ac:chgData name="Hand, Nia (CDC/NCHHSTP/OD) (CTR)" userId="S::rmu7@cdc.gov::109a7721-f6fc-4841-93fd-13eb6bea7862" providerId="AD" clId="Web-{747A73D7-6385-456F-8A2C-CE6F1AF9D83A}" dt="2024-01-26T17:29:27.824" v="396"/>
          <ac:spMkLst>
            <pc:docMk/>
            <pc:sldMk cId="2005192191" sldId="628"/>
            <ac:spMk id="5" creationId="{819E1676-320C-0B38-A2E8-6D79CA051DDF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29:51.231" v="400" actId="1076"/>
          <ac:spMkLst>
            <pc:docMk/>
            <pc:sldMk cId="2005192191" sldId="628"/>
            <ac:spMk id="6" creationId="{FCF1E0F6-80F6-1986-EA57-6ABE4B56D163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29:51.231" v="401" actId="1076"/>
          <ac:spMkLst>
            <pc:docMk/>
            <pc:sldMk cId="2005192191" sldId="628"/>
            <ac:spMk id="7" creationId="{4A3AF3CE-5277-FF98-44C6-C612A8723AC5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30:03.668" v="404" actId="1076"/>
          <ac:spMkLst>
            <pc:docMk/>
            <pc:sldMk cId="2005192191" sldId="628"/>
            <ac:spMk id="8" creationId="{4B0B8DE7-8D2B-F374-405E-7AE8BCB12D39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30:03.684" v="405" actId="1076"/>
          <ac:spMkLst>
            <pc:docMk/>
            <pc:sldMk cId="2005192191" sldId="628"/>
            <ac:spMk id="9" creationId="{B9E8311F-AF92-5398-7F36-57E4F4365EED}"/>
          </ac:spMkLst>
        </pc:spChg>
        <pc:picChg chg="del">
          <ac:chgData name="Hand, Nia (CDC/NCHHSTP/OD) (CTR)" userId="S::rmu7@cdc.gov::109a7721-f6fc-4841-93fd-13eb6bea7862" providerId="AD" clId="Web-{747A73D7-6385-456F-8A2C-CE6F1AF9D83A}" dt="2024-01-26T17:29:25.621" v="395"/>
          <ac:picMkLst>
            <pc:docMk/>
            <pc:sldMk cId="2005192191" sldId="628"/>
            <ac:picMk id="4" creationId="{A31C23B4-9CC6-D9B2-D775-38095793C227}"/>
          </ac:picMkLst>
        </pc:picChg>
        <pc:picChg chg="add ord">
          <ac:chgData name="Hand, Nia (CDC/NCHHSTP/OD) (CTR)" userId="S::rmu7@cdc.gov::109a7721-f6fc-4841-93fd-13eb6bea7862" providerId="AD" clId="Web-{747A73D7-6385-456F-8A2C-CE6F1AF9D83A}" dt="2024-01-26T17:29:37.465" v="399"/>
          <ac:picMkLst>
            <pc:docMk/>
            <pc:sldMk cId="2005192191" sldId="628"/>
            <ac:picMk id="11" creationId="{ABA7E2BC-1C4C-F603-31C3-A5097F3FD127}"/>
          </ac:picMkLst>
        </pc:picChg>
      </pc:sldChg>
      <pc:sldChg chg="modSp mod modClrScheme chgLayout">
        <pc:chgData name="Hand, Nia (CDC/NCHHSTP/OD) (CTR)" userId="S::rmu7@cdc.gov::109a7721-f6fc-4841-93fd-13eb6bea7862" providerId="AD" clId="Web-{747A73D7-6385-456F-8A2C-CE6F1AF9D83A}" dt="2024-01-26T17:27:34.119" v="369"/>
        <pc:sldMkLst>
          <pc:docMk/>
          <pc:sldMk cId="16610078" sldId="630"/>
        </pc:sldMkLst>
        <pc:spChg chg="mod ord">
          <ac:chgData name="Hand, Nia (CDC/NCHHSTP/OD) (CTR)" userId="S::rmu7@cdc.gov::109a7721-f6fc-4841-93fd-13eb6bea7862" providerId="AD" clId="Web-{747A73D7-6385-456F-8A2C-CE6F1AF9D83A}" dt="2024-01-26T17:27:08.915" v="362"/>
          <ac:spMkLst>
            <pc:docMk/>
            <pc:sldMk cId="16610078" sldId="630"/>
            <ac:spMk id="2" creationId="{FBE66AF0-1F36-FEE1-CFBF-D260A4FAC9F3}"/>
          </ac:spMkLst>
        </pc:spChg>
        <pc:picChg chg="mod ord modCrop">
          <ac:chgData name="Hand, Nia (CDC/NCHHSTP/OD) (CTR)" userId="S::rmu7@cdc.gov::109a7721-f6fc-4841-93fd-13eb6bea7862" providerId="AD" clId="Web-{747A73D7-6385-456F-8A2C-CE6F1AF9D83A}" dt="2024-01-26T17:27:34.119" v="369"/>
          <ac:picMkLst>
            <pc:docMk/>
            <pc:sldMk cId="16610078" sldId="630"/>
            <ac:picMk id="7" creationId="{E172ADB1-4E81-BD62-D147-2247DFE288FC}"/>
          </ac:picMkLst>
        </pc:picChg>
      </pc:sldChg>
      <pc:sldChg chg="addSp delSp modSp mod modClrScheme chgLayout">
        <pc:chgData name="Hand, Nia (CDC/NCHHSTP/OD) (CTR)" userId="S::rmu7@cdc.gov::109a7721-f6fc-4841-93fd-13eb6bea7862" providerId="AD" clId="Web-{747A73D7-6385-456F-8A2C-CE6F1AF9D83A}" dt="2024-01-26T17:28:46.933" v="388" actId="1076"/>
        <pc:sldMkLst>
          <pc:docMk/>
          <pc:sldMk cId="4093827486" sldId="632"/>
        </pc:sldMkLst>
        <pc:spChg chg="mod ord">
          <ac:chgData name="Hand, Nia (CDC/NCHHSTP/OD) (CTR)" userId="S::rmu7@cdc.gov::109a7721-f6fc-4841-93fd-13eb6bea7862" providerId="AD" clId="Web-{747A73D7-6385-456F-8A2C-CE6F1AF9D83A}" dt="2024-01-26T17:27:44.525" v="370"/>
          <ac:spMkLst>
            <pc:docMk/>
            <pc:sldMk cId="4093827486" sldId="632"/>
            <ac:spMk id="2" creationId="{FBE66AF0-1F36-FEE1-CFBF-D260A4FAC9F3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28:30.604" v="381" actId="1076"/>
          <ac:spMkLst>
            <pc:docMk/>
            <pc:sldMk cId="4093827486" sldId="632"/>
            <ac:spMk id="3" creationId="{7502F43D-DADE-5959-8143-BCCBCE4A1257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28:40.229" v="386" actId="1076"/>
          <ac:spMkLst>
            <pc:docMk/>
            <pc:sldMk cId="4093827486" sldId="632"/>
            <ac:spMk id="4" creationId="{DA9683DE-47BA-55B2-80D1-FF1AF263A34A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28:18.823" v="380" actId="1076"/>
          <ac:spMkLst>
            <pc:docMk/>
            <pc:sldMk cId="4093827486" sldId="632"/>
            <ac:spMk id="5" creationId="{CD15BECA-ADCC-67E7-5CDA-AC71F15F845B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28:12.885" v="379" actId="1076"/>
          <ac:spMkLst>
            <pc:docMk/>
            <pc:sldMk cId="4093827486" sldId="632"/>
            <ac:spMk id="6" creationId="{D0FF7EFA-9976-65A3-069F-B88326AA926B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28:30.604" v="382" actId="1076"/>
          <ac:spMkLst>
            <pc:docMk/>
            <pc:sldMk cId="4093827486" sldId="632"/>
            <ac:spMk id="8" creationId="{CDE77F30-08D7-FFDE-1F27-ED0D8678595A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28:02.244" v="374"/>
          <ac:spMkLst>
            <pc:docMk/>
            <pc:sldMk cId="4093827486" sldId="632"/>
            <ac:spMk id="12" creationId="{3DED9C49-A679-C807-B4D9-B2328D5A9471}"/>
          </ac:spMkLst>
        </pc:spChg>
        <pc:spChg chg="add mod">
          <ac:chgData name="Hand, Nia (CDC/NCHHSTP/OD) (CTR)" userId="S::rmu7@cdc.gov::109a7721-f6fc-4841-93fd-13eb6bea7862" providerId="AD" clId="Web-{747A73D7-6385-456F-8A2C-CE6F1AF9D83A}" dt="2024-01-26T17:28:46.933" v="388" actId="1076"/>
          <ac:spMkLst>
            <pc:docMk/>
            <pc:sldMk cId="4093827486" sldId="632"/>
            <ac:spMk id="13" creationId="{A432D38A-6001-C350-1BB7-72960A926EFC}"/>
          </ac:spMkLst>
        </pc:spChg>
        <pc:picChg chg="del mod ord modCrop">
          <ac:chgData name="Hand, Nia (CDC/NCHHSTP/OD) (CTR)" userId="S::rmu7@cdc.gov::109a7721-f6fc-4841-93fd-13eb6bea7862" providerId="AD" clId="Web-{747A73D7-6385-456F-8A2C-CE6F1AF9D83A}" dt="2024-01-26T17:27:59.322" v="373"/>
          <ac:picMkLst>
            <pc:docMk/>
            <pc:sldMk cId="4093827486" sldId="632"/>
            <ac:picMk id="7" creationId="{E172ADB1-4E81-BD62-D147-2247DFE288FC}"/>
          </ac:picMkLst>
        </pc:picChg>
        <pc:picChg chg="add mod ord">
          <ac:chgData name="Hand, Nia (CDC/NCHHSTP/OD) (CTR)" userId="S::rmu7@cdc.gov::109a7721-f6fc-4841-93fd-13eb6bea7862" providerId="AD" clId="Web-{747A73D7-6385-456F-8A2C-CE6F1AF9D83A}" dt="2024-01-26T17:28:34.526" v="384" actId="1076"/>
          <ac:picMkLst>
            <pc:docMk/>
            <pc:sldMk cId="4093827486" sldId="632"/>
            <ac:picMk id="10" creationId="{E2587869-2DF5-9654-790B-95036A994531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7:08:50.756" v="227" actId="1076"/>
        <pc:sldMkLst>
          <pc:docMk/>
          <pc:sldMk cId="1944089892" sldId="634"/>
        </pc:sldMkLst>
        <pc:spChg chg="mod">
          <ac:chgData name="Hand, Nia (CDC/NCHHSTP/OD) (CTR)" userId="S::rmu7@cdc.gov::109a7721-f6fc-4841-93fd-13eb6bea7862" providerId="AD" clId="Web-{747A73D7-6385-456F-8A2C-CE6F1AF9D83A}" dt="2024-01-26T17:08:45.880" v="226" actId="14100"/>
          <ac:spMkLst>
            <pc:docMk/>
            <pc:sldMk cId="1944089892" sldId="634"/>
            <ac:spMk id="3" creationId="{75DEB500-4625-CDC0-D628-BE4D462E94B7}"/>
          </ac:spMkLst>
        </pc:spChg>
        <pc:picChg chg="mod">
          <ac:chgData name="Hand, Nia (CDC/NCHHSTP/OD) (CTR)" userId="S::rmu7@cdc.gov::109a7721-f6fc-4841-93fd-13eb6bea7862" providerId="AD" clId="Web-{747A73D7-6385-456F-8A2C-CE6F1AF9D83A}" dt="2024-01-26T17:08:50.756" v="227" actId="1076"/>
          <ac:picMkLst>
            <pc:docMk/>
            <pc:sldMk cId="1944089892" sldId="634"/>
            <ac:picMk id="5" creationId="{2CDC5409-3540-5C25-81C1-58B6A706A6F8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7:08:25.521" v="224" actId="1076"/>
        <pc:sldMkLst>
          <pc:docMk/>
          <pc:sldMk cId="3017012248" sldId="636"/>
        </pc:sldMkLst>
        <pc:spChg chg="mod">
          <ac:chgData name="Hand, Nia (CDC/NCHHSTP/OD) (CTR)" userId="S::rmu7@cdc.gov::109a7721-f6fc-4841-93fd-13eb6bea7862" providerId="AD" clId="Web-{747A73D7-6385-456F-8A2C-CE6F1AF9D83A}" dt="2024-01-26T17:08:25.521" v="224" actId="1076"/>
          <ac:spMkLst>
            <pc:docMk/>
            <pc:sldMk cId="3017012248" sldId="636"/>
            <ac:spMk id="3" creationId="{F35EC8C5-AACB-B779-FFF0-ADF5BCB78F16}"/>
          </ac:spMkLst>
        </pc:spChg>
      </pc:sldChg>
      <pc:sldChg chg="modSp">
        <pc:chgData name="Hand, Nia (CDC/NCHHSTP/OD) (CTR)" userId="S::rmu7@cdc.gov::109a7721-f6fc-4841-93fd-13eb6bea7862" providerId="AD" clId="Web-{747A73D7-6385-456F-8A2C-CE6F1AF9D83A}" dt="2024-01-26T17:07:30.145" v="221" actId="20577"/>
        <pc:sldMkLst>
          <pc:docMk/>
          <pc:sldMk cId="2034698903" sldId="637"/>
        </pc:sldMkLst>
        <pc:spChg chg="mod">
          <ac:chgData name="Hand, Nia (CDC/NCHHSTP/OD) (CTR)" userId="S::rmu7@cdc.gov::109a7721-f6fc-4841-93fd-13eb6bea7862" providerId="AD" clId="Web-{747A73D7-6385-456F-8A2C-CE6F1AF9D83A}" dt="2024-01-26T17:07:30.145" v="221" actId="20577"/>
          <ac:spMkLst>
            <pc:docMk/>
            <pc:sldMk cId="2034698903" sldId="637"/>
            <ac:spMk id="3" creationId="{D7AE37D7-041F-D580-92A4-98342456BFC2}"/>
          </ac:spMkLst>
        </pc:spChg>
      </pc:sldChg>
      <pc:sldChg chg="modSp">
        <pc:chgData name="Hand, Nia (CDC/NCHHSTP/OD) (CTR)" userId="S::rmu7@cdc.gov::109a7721-f6fc-4841-93fd-13eb6bea7862" providerId="AD" clId="Web-{747A73D7-6385-456F-8A2C-CE6F1AF9D83A}" dt="2024-01-26T17:07:01.144" v="213" actId="20577"/>
        <pc:sldMkLst>
          <pc:docMk/>
          <pc:sldMk cId="3814529454" sldId="638"/>
        </pc:sldMkLst>
        <pc:spChg chg="mod">
          <ac:chgData name="Hand, Nia (CDC/NCHHSTP/OD) (CTR)" userId="S::rmu7@cdc.gov::109a7721-f6fc-4841-93fd-13eb6bea7862" providerId="AD" clId="Web-{747A73D7-6385-456F-8A2C-CE6F1AF9D83A}" dt="2024-01-26T17:07:01.144" v="213" actId="20577"/>
          <ac:spMkLst>
            <pc:docMk/>
            <pc:sldMk cId="3814529454" sldId="638"/>
            <ac:spMk id="3" creationId="{D533CB7C-7595-16E7-108B-8DB1F5D80EF6}"/>
          </ac:spMkLst>
        </pc:spChg>
      </pc:sldChg>
      <pc:sldChg chg="addSp delSp modSp">
        <pc:chgData name="Hand, Nia (CDC/NCHHSTP/OD) (CTR)" userId="S::rmu7@cdc.gov::109a7721-f6fc-4841-93fd-13eb6bea7862" providerId="AD" clId="Web-{747A73D7-6385-456F-8A2C-CE6F1AF9D83A}" dt="2024-01-26T17:17:15.046" v="260"/>
        <pc:sldMkLst>
          <pc:docMk/>
          <pc:sldMk cId="3298563606" sldId="639"/>
        </pc:sldMkLst>
        <pc:spChg chg="mod">
          <ac:chgData name="Hand, Nia (CDC/NCHHSTP/OD) (CTR)" userId="S::rmu7@cdc.gov::109a7721-f6fc-4841-93fd-13eb6bea7862" providerId="AD" clId="Web-{747A73D7-6385-456F-8A2C-CE6F1AF9D83A}" dt="2024-01-26T17:17:13.561" v="259" actId="1076"/>
          <ac:spMkLst>
            <pc:docMk/>
            <pc:sldMk cId="3298563606" sldId="639"/>
            <ac:spMk id="2" creationId="{B1892710-821D-DE67-53B5-A72159603F0B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17:15.046" v="260"/>
          <ac:spMkLst>
            <pc:docMk/>
            <pc:sldMk cId="3298563606" sldId="639"/>
            <ac:spMk id="4" creationId="{98C6BF52-A78E-1505-2935-5DB9E398FB9F}"/>
          </ac:spMkLst>
        </pc:spChg>
        <pc:picChg chg="add">
          <ac:chgData name="Hand, Nia (CDC/NCHHSTP/OD) (CTR)" userId="S::rmu7@cdc.gov::109a7721-f6fc-4841-93fd-13eb6bea7862" providerId="AD" clId="Web-{747A73D7-6385-456F-8A2C-CE6F1AF9D83A}" dt="2024-01-26T17:17:03.967" v="257"/>
          <ac:picMkLst>
            <pc:docMk/>
            <pc:sldMk cId="3298563606" sldId="639"/>
            <ac:picMk id="6" creationId="{D35B3110-C8C8-C078-9195-C9B6911F6ECA}"/>
          </ac:picMkLst>
        </pc:picChg>
      </pc:sldChg>
      <pc:sldChg chg="modSp">
        <pc:chgData name="Hand, Nia (CDC/NCHHSTP/OD) (CTR)" userId="S::rmu7@cdc.gov::109a7721-f6fc-4841-93fd-13eb6bea7862" providerId="AD" clId="Web-{747A73D7-6385-456F-8A2C-CE6F1AF9D83A}" dt="2024-01-26T16:59:17.074" v="153" actId="14100"/>
        <pc:sldMkLst>
          <pc:docMk/>
          <pc:sldMk cId="1990766140" sldId="642"/>
        </pc:sldMkLst>
        <pc:spChg chg="mod">
          <ac:chgData name="Hand, Nia (CDC/NCHHSTP/OD) (CTR)" userId="S::rmu7@cdc.gov::109a7721-f6fc-4841-93fd-13eb6bea7862" providerId="AD" clId="Web-{747A73D7-6385-456F-8A2C-CE6F1AF9D83A}" dt="2024-01-26T16:59:17.074" v="153" actId="14100"/>
          <ac:spMkLst>
            <pc:docMk/>
            <pc:sldMk cId="1990766140" sldId="642"/>
            <ac:spMk id="4" creationId="{769344D5-F6FC-5770-4FB0-F02D2BBA6567}"/>
          </ac:spMkLst>
        </pc:spChg>
      </pc:sldChg>
      <pc:sldChg chg="modSp">
        <pc:chgData name="Hand, Nia (CDC/NCHHSTP/OD) (CTR)" userId="S::rmu7@cdc.gov::109a7721-f6fc-4841-93fd-13eb6bea7862" providerId="AD" clId="Web-{747A73D7-6385-456F-8A2C-CE6F1AF9D83A}" dt="2024-01-26T16:58:58.886" v="150" actId="14100"/>
        <pc:sldMkLst>
          <pc:docMk/>
          <pc:sldMk cId="961091165" sldId="643"/>
        </pc:sldMkLst>
        <pc:spChg chg="mod">
          <ac:chgData name="Hand, Nia (CDC/NCHHSTP/OD) (CTR)" userId="S::rmu7@cdc.gov::109a7721-f6fc-4841-93fd-13eb6bea7862" providerId="AD" clId="Web-{747A73D7-6385-456F-8A2C-CE6F1AF9D83A}" dt="2024-01-26T16:58:58.886" v="150" actId="14100"/>
          <ac:spMkLst>
            <pc:docMk/>
            <pc:sldMk cId="961091165" sldId="643"/>
            <ac:spMk id="3" creationId="{8985B646-E42A-132B-7A1B-F662ACC6AFF7}"/>
          </ac:spMkLst>
        </pc:spChg>
        <pc:picChg chg="mod">
          <ac:chgData name="Hand, Nia (CDC/NCHHSTP/OD) (CTR)" userId="S::rmu7@cdc.gov::109a7721-f6fc-4841-93fd-13eb6bea7862" providerId="AD" clId="Web-{747A73D7-6385-456F-8A2C-CE6F1AF9D83A}" dt="2024-01-26T16:58:47.636" v="148" actId="1076"/>
          <ac:picMkLst>
            <pc:docMk/>
            <pc:sldMk cId="961091165" sldId="643"/>
            <ac:picMk id="4" creationId="{A6383A4E-41E5-DFCE-A1BB-484DF2E9E0AF}"/>
          </ac:picMkLst>
        </pc:picChg>
      </pc:sldChg>
      <pc:sldChg chg="addSp delSp modSp">
        <pc:chgData name="Hand, Nia (CDC/NCHHSTP/OD) (CTR)" userId="S::rmu7@cdc.gov::109a7721-f6fc-4841-93fd-13eb6bea7862" providerId="AD" clId="Web-{747A73D7-6385-456F-8A2C-CE6F1AF9D83A}" dt="2024-01-26T17:23:50.584" v="329" actId="20577"/>
        <pc:sldMkLst>
          <pc:docMk/>
          <pc:sldMk cId="1486068305" sldId="644"/>
        </pc:sldMkLst>
        <pc:spChg chg="mod">
          <ac:chgData name="Hand, Nia (CDC/NCHHSTP/OD) (CTR)" userId="S::rmu7@cdc.gov::109a7721-f6fc-4841-93fd-13eb6bea7862" providerId="AD" clId="Web-{747A73D7-6385-456F-8A2C-CE6F1AF9D83A}" dt="2024-01-26T17:23:50.584" v="329" actId="20577"/>
          <ac:spMkLst>
            <pc:docMk/>
            <pc:sldMk cId="1486068305" sldId="644"/>
            <ac:spMk id="3" creationId="{239440A0-8DB4-D658-07A9-9EFC710DB515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23:37.505" v="325"/>
          <ac:spMkLst>
            <pc:docMk/>
            <pc:sldMk cId="1486068305" sldId="644"/>
            <ac:spMk id="5" creationId="{80EF19F9-6AC3-AD85-B0CC-E855987532AE}"/>
          </ac:spMkLst>
        </pc:spChg>
        <pc:picChg chg="add mod">
          <ac:chgData name="Hand, Nia (CDC/NCHHSTP/OD) (CTR)" userId="S::rmu7@cdc.gov::109a7721-f6fc-4841-93fd-13eb6bea7862" providerId="AD" clId="Web-{747A73D7-6385-456F-8A2C-CE6F1AF9D83A}" dt="2024-01-26T17:23:42.755" v="326"/>
          <ac:picMkLst>
            <pc:docMk/>
            <pc:sldMk cId="1486068305" sldId="644"/>
            <ac:picMk id="7" creationId="{7B4CC87A-62F2-42FC-8173-CAFDF60BCBCE}"/>
          </ac:picMkLst>
        </pc:picChg>
      </pc:sldChg>
      <pc:sldChg chg="addSp delSp modSp mod modClrScheme chgLayout">
        <pc:chgData name="Hand, Nia (CDC/NCHHSTP/OD) (CTR)" userId="S::rmu7@cdc.gov::109a7721-f6fc-4841-93fd-13eb6bea7862" providerId="AD" clId="Web-{747A73D7-6385-456F-8A2C-CE6F1AF9D83A}" dt="2024-01-26T17:01:50.576" v="171"/>
        <pc:sldMkLst>
          <pc:docMk/>
          <pc:sldMk cId="2502459562" sldId="645"/>
        </pc:sldMkLst>
        <pc:spChg chg="mod ord">
          <ac:chgData name="Hand, Nia (CDC/NCHHSTP/OD) (CTR)" userId="S::rmu7@cdc.gov::109a7721-f6fc-4841-93fd-13eb6bea7862" providerId="AD" clId="Web-{747A73D7-6385-456F-8A2C-CE6F1AF9D83A}" dt="2024-01-26T17:01:01.169" v="160"/>
          <ac:spMkLst>
            <pc:docMk/>
            <pc:sldMk cId="2502459562" sldId="645"/>
            <ac:spMk id="3" creationId="{E61E9D78-BAE0-6E0D-CA09-9D6D3CBD2558}"/>
          </ac:spMkLst>
        </pc:spChg>
        <pc:spChg chg="add del mod ord">
          <ac:chgData name="Hand, Nia (CDC/NCHHSTP/OD) (CTR)" userId="S::rmu7@cdc.gov::109a7721-f6fc-4841-93fd-13eb6bea7862" providerId="AD" clId="Web-{747A73D7-6385-456F-8A2C-CE6F1AF9D83A}" dt="2024-01-26T17:01:50.576" v="171"/>
          <ac:spMkLst>
            <pc:docMk/>
            <pc:sldMk cId="2502459562" sldId="645"/>
            <ac:spMk id="12" creationId="{BFA84B05-CC8F-E224-E9AA-619085CA9FC1}"/>
          </ac:spMkLst>
        </pc:spChg>
        <pc:graphicFrameChg chg="mod modGraphic">
          <ac:chgData name="Hand, Nia (CDC/NCHHSTP/OD) (CTR)" userId="S::rmu7@cdc.gov::109a7721-f6fc-4841-93fd-13eb6bea7862" providerId="AD" clId="Web-{747A73D7-6385-456F-8A2C-CE6F1AF9D83A}" dt="2024-01-26T17:01:49.233" v="170" actId="20577"/>
          <ac:graphicFrameMkLst>
            <pc:docMk/>
            <pc:sldMk cId="2502459562" sldId="645"/>
            <ac:graphicFrameMk id="4" creationId="{77E16FA9-3174-3F7E-C4D8-09A6FAD495E4}"/>
          </ac:graphicFrameMkLst>
        </pc:graphicFrameChg>
      </pc:sldChg>
      <pc:sldChg chg="modSp">
        <pc:chgData name="Hand, Nia (CDC/NCHHSTP/OD) (CTR)" userId="S::rmu7@cdc.gov::109a7721-f6fc-4841-93fd-13eb6bea7862" providerId="AD" clId="Web-{747A73D7-6385-456F-8A2C-CE6F1AF9D83A}" dt="2024-01-26T17:17:55.140" v="264" actId="14100"/>
        <pc:sldMkLst>
          <pc:docMk/>
          <pc:sldMk cId="1691553538" sldId="646"/>
        </pc:sldMkLst>
        <pc:spChg chg="mod">
          <ac:chgData name="Hand, Nia (CDC/NCHHSTP/OD) (CTR)" userId="S::rmu7@cdc.gov::109a7721-f6fc-4841-93fd-13eb6bea7862" providerId="AD" clId="Web-{747A73D7-6385-456F-8A2C-CE6F1AF9D83A}" dt="2024-01-26T17:17:55.140" v="264" actId="14100"/>
          <ac:spMkLst>
            <pc:docMk/>
            <pc:sldMk cId="1691553538" sldId="646"/>
            <ac:spMk id="2" creationId="{D3EA37A4-EECB-A9DD-B1D1-18BA4BCEB316}"/>
          </ac:spMkLst>
        </pc:spChg>
      </pc:sldChg>
      <pc:sldChg chg="modSp">
        <pc:chgData name="Hand, Nia (CDC/NCHHSTP/OD) (CTR)" userId="S::rmu7@cdc.gov::109a7721-f6fc-4841-93fd-13eb6bea7862" providerId="AD" clId="Web-{747A73D7-6385-456F-8A2C-CE6F1AF9D83A}" dt="2024-01-26T17:18:09.390" v="266" actId="14100"/>
        <pc:sldMkLst>
          <pc:docMk/>
          <pc:sldMk cId="532435423" sldId="647"/>
        </pc:sldMkLst>
        <pc:spChg chg="mod">
          <ac:chgData name="Hand, Nia (CDC/NCHHSTP/OD) (CTR)" userId="S::rmu7@cdc.gov::109a7721-f6fc-4841-93fd-13eb6bea7862" providerId="AD" clId="Web-{747A73D7-6385-456F-8A2C-CE6F1AF9D83A}" dt="2024-01-26T17:18:09.390" v="266" actId="14100"/>
          <ac:spMkLst>
            <pc:docMk/>
            <pc:sldMk cId="532435423" sldId="647"/>
            <ac:spMk id="2" creationId="{7D086E2B-E5FC-FBF3-600C-4D1418A891C8}"/>
          </ac:spMkLst>
        </pc:spChg>
      </pc:sldChg>
      <pc:sldChg chg="modSp mod modClrScheme chgLayout">
        <pc:chgData name="Hand, Nia (CDC/NCHHSTP/OD) (CTR)" userId="S::rmu7@cdc.gov::109a7721-f6fc-4841-93fd-13eb6bea7862" providerId="AD" clId="Web-{747A73D7-6385-456F-8A2C-CE6F1AF9D83A}" dt="2024-01-26T17:25:40.992" v="346" actId="1076"/>
        <pc:sldMkLst>
          <pc:docMk/>
          <pc:sldMk cId="1046417176" sldId="648"/>
        </pc:sldMkLst>
        <pc:spChg chg="mod ord">
          <ac:chgData name="Hand, Nia (CDC/NCHHSTP/OD) (CTR)" userId="S::rmu7@cdc.gov::109a7721-f6fc-4841-93fd-13eb6bea7862" providerId="AD" clId="Web-{747A73D7-6385-456F-8A2C-CE6F1AF9D83A}" dt="2024-01-26T17:25:03.710" v="339"/>
          <ac:spMkLst>
            <pc:docMk/>
            <pc:sldMk cId="1046417176" sldId="648"/>
            <ac:spMk id="6" creationId="{75F5B854-A060-F596-6B2A-1FCCC211E80F}"/>
          </ac:spMkLst>
        </pc:spChg>
        <pc:spChg chg="mod">
          <ac:chgData name="Hand, Nia (CDC/NCHHSTP/OD) (CTR)" userId="S::rmu7@cdc.gov::109a7721-f6fc-4841-93fd-13eb6bea7862" providerId="AD" clId="Web-{747A73D7-6385-456F-8A2C-CE6F1AF9D83A}" dt="2024-01-26T17:25:11.773" v="340" actId="1076"/>
          <ac:spMkLst>
            <pc:docMk/>
            <pc:sldMk cId="1046417176" sldId="648"/>
            <ac:spMk id="7" creationId="{F144D6C9-B409-8615-007F-559C41F18345}"/>
          </ac:spMkLst>
        </pc:spChg>
        <pc:picChg chg="mod ord modCrop">
          <ac:chgData name="Hand, Nia (CDC/NCHHSTP/OD) (CTR)" userId="S::rmu7@cdc.gov::109a7721-f6fc-4841-93fd-13eb6bea7862" providerId="AD" clId="Web-{747A73D7-6385-456F-8A2C-CE6F1AF9D83A}" dt="2024-01-26T17:25:39.054" v="345" actId="1076"/>
          <ac:picMkLst>
            <pc:docMk/>
            <pc:sldMk cId="1046417176" sldId="648"/>
            <ac:picMk id="8" creationId="{4B27E946-2658-AFE5-52C7-E0904C7F7967}"/>
          </ac:picMkLst>
        </pc:picChg>
        <pc:picChg chg="mod ord modCrop">
          <ac:chgData name="Hand, Nia (CDC/NCHHSTP/OD) (CTR)" userId="S::rmu7@cdc.gov::109a7721-f6fc-4841-93fd-13eb6bea7862" providerId="AD" clId="Web-{747A73D7-6385-456F-8A2C-CE6F1AF9D83A}" dt="2024-01-26T17:25:40.992" v="346" actId="1076"/>
          <ac:picMkLst>
            <pc:docMk/>
            <pc:sldMk cId="1046417176" sldId="648"/>
            <ac:picMk id="9" creationId="{794FDF63-5AA1-23D6-DF84-73621FDE5D66}"/>
          </ac:picMkLst>
        </pc:picChg>
      </pc:sldChg>
      <pc:sldChg chg="addSp delSp modSp">
        <pc:chgData name="Hand, Nia (CDC/NCHHSTP/OD) (CTR)" userId="S::rmu7@cdc.gov::109a7721-f6fc-4841-93fd-13eb6bea7862" providerId="AD" clId="Web-{747A73D7-6385-456F-8A2C-CE6F1AF9D83A}" dt="2024-01-26T17:18:33.266" v="272"/>
        <pc:sldMkLst>
          <pc:docMk/>
          <pc:sldMk cId="1835767831" sldId="649"/>
        </pc:sldMkLst>
        <pc:spChg chg="mod">
          <ac:chgData name="Hand, Nia (CDC/NCHHSTP/OD) (CTR)" userId="S::rmu7@cdc.gov::109a7721-f6fc-4841-93fd-13eb6bea7862" providerId="AD" clId="Web-{747A73D7-6385-456F-8A2C-CE6F1AF9D83A}" dt="2024-01-26T17:18:31.797" v="271" actId="1076"/>
          <ac:spMkLst>
            <pc:docMk/>
            <pc:sldMk cId="1835767831" sldId="649"/>
            <ac:spMk id="2" creationId="{B1892710-821D-DE67-53B5-A72159603F0B}"/>
          </ac:spMkLst>
        </pc:spChg>
        <pc:spChg chg="add del mod">
          <ac:chgData name="Hand, Nia (CDC/NCHHSTP/OD) (CTR)" userId="S::rmu7@cdc.gov::109a7721-f6fc-4841-93fd-13eb6bea7862" providerId="AD" clId="Web-{747A73D7-6385-456F-8A2C-CE6F1AF9D83A}" dt="2024-01-26T17:18:33.266" v="272"/>
          <ac:spMkLst>
            <pc:docMk/>
            <pc:sldMk cId="1835767831" sldId="649"/>
            <ac:spMk id="4" creationId="{FBA43FD5-4113-8945-61C7-F4C3E309533B}"/>
          </ac:spMkLst>
        </pc:spChg>
        <pc:picChg chg="add">
          <ac:chgData name="Hand, Nia (CDC/NCHHSTP/OD) (CTR)" userId="S::rmu7@cdc.gov::109a7721-f6fc-4841-93fd-13eb6bea7862" providerId="AD" clId="Web-{747A73D7-6385-456F-8A2C-CE6F1AF9D83A}" dt="2024-01-26T17:18:17.500" v="269"/>
          <ac:picMkLst>
            <pc:docMk/>
            <pc:sldMk cId="1835767831" sldId="649"/>
            <ac:picMk id="6" creationId="{80D37E14-D4F2-01CF-377E-0FB89D3AF613}"/>
          </ac:picMkLst>
        </pc:picChg>
      </pc:sldChg>
      <pc:sldChg chg="new del">
        <pc:chgData name="Hand, Nia (CDC/NCHHSTP/OD) (CTR)" userId="S::rmu7@cdc.gov::109a7721-f6fc-4841-93fd-13eb6bea7862" providerId="AD" clId="Web-{747A73D7-6385-456F-8A2C-CE6F1AF9D83A}" dt="2024-01-26T16:44:15.777" v="18"/>
        <pc:sldMkLst>
          <pc:docMk/>
          <pc:sldMk cId="2197222944" sldId="650"/>
        </pc:sldMkLst>
      </pc:sldChg>
    </pc:docChg>
  </pc:docChgLst>
  <pc:docChgLst>
    <pc:chgData name="Forsythe, Ann (CDC/NCHHSTP/OD)" userId="S::akf9@cdc.gov::323147af-4ebb-4018-89b6-ee7910afd652" providerId="AD" clId="Web-{C3293268-2440-3D8B-F055-7B2F7D45083E}"/>
    <pc:docChg chg="mod">
      <pc:chgData name="Forsythe, Ann (CDC/NCHHSTP/OD)" userId="S::akf9@cdc.gov::323147af-4ebb-4018-89b6-ee7910afd652" providerId="AD" clId="Web-{C3293268-2440-3D8B-F055-7B2F7D45083E}" dt="2023-12-11T15:03:07.789" v="4"/>
      <pc:docMkLst>
        <pc:docMk/>
      </pc:docMkLst>
      <pc:sldChg chg="addCm delCm">
        <pc:chgData name="Forsythe, Ann (CDC/NCHHSTP/OD)" userId="S::akf9@cdc.gov::323147af-4ebb-4018-89b6-ee7910afd652" providerId="AD" clId="Web-{C3293268-2440-3D8B-F055-7B2F7D45083E}" dt="2023-12-11T15:02:14.398" v="3"/>
        <pc:sldMkLst>
          <pc:docMk/>
          <pc:sldMk cId="3273626627" sldId="550"/>
        </pc:sldMkLst>
      </pc:sldChg>
      <pc:sldChg chg="addCm">
        <pc:chgData name="Forsythe, Ann (CDC/NCHHSTP/OD)" userId="S::akf9@cdc.gov::323147af-4ebb-4018-89b6-ee7910afd652" providerId="AD" clId="Web-{C3293268-2440-3D8B-F055-7B2F7D45083E}" dt="2023-12-11T15:03:07.789" v="4"/>
        <pc:sldMkLst>
          <pc:docMk/>
          <pc:sldMk cId="1967549418" sldId="618"/>
        </pc:sldMkLst>
      </pc:sldChg>
    </pc:docChg>
  </pc:docChgLst>
  <pc:docChgLst>
    <pc:chgData name="Beard, Zachary (Zak) (CDC/NCHHSTP/OD)" userId="0f1fa46f-6a48-41f1-8a56-b0b98df203f0" providerId="ADAL" clId="{6DFCC221-AED7-431C-9031-6A8871B57435}"/>
    <pc:docChg chg="">
      <pc:chgData name="Beard, Zachary (Zak) (CDC/NCHHSTP/OD)" userId="0f1fa46f-6a48-41f1-8a56-b0b98df203f0" providerId="ADAL" clId="{6DFCC221-AED7-431C-9031-6A8871B57435}" dt="2023-12-14T21:55:01.006" v="21"/>
      <pc:docMkLst>
        <pc:docMk/>
      </pc:docMkLst>
      <pc:sldChg chg="addCm">
        <pc:chgData name="Beard, Zachary (Zak) (CDC/NCHHSTP/OD)" userId="0f1fa46f-6a48-41f1-8a56-b0b98df203f0" providerId="ADAL" clId="{6DFCC221-AED7-431C-9031-6A8871B57435}" dt="2023-12-14T21:42:20.545" v="10"/>
        <pc:sldMkLst>
          <pc:docMk/>
          <pc:sldMk cId="1763070958" sldId="364"/>
        </pc:sldMkLst>
      </pc:sldChg>
      <pc:sldChg chg="addCm">
        <pc:chgData name="Beard, Zachary (Zak) (CDC/NCHHSTP/OD)" userId="0f1fa46f-6a48-41f1-8a56-b0b98df203f0" providerId="ADAL" clId="{6DFCC221-AED7-431C-9031-6A8871B57435}" dt="2023-12-14T21:55:01.006" v="21"/>
        <pc:sldMkLst>
          <pc:docMk/>
          <pc:sldMk cId="2620241831" sldId="545"/>
        </pc:sldMkLst>
      </pc:sldChg>
      <pc:sldChg chg="addCm">
        <pc:chgData name="Beard, Zachary (Zak) (CDC/NCHHSTP/OD)" userId="0f1fa46f-6a48-41f1-8a56-b0b98df203f0" providerId="ADAL" clId="{6DFCC221-AED7-431C-9031-6A8871B57435}" dt="2023-12-14T21:49:56.782" v="16"/>
        <pc:sldMkLst>
          <pc:docMk/>
          <pc:sldMk cId="3577009347" sldId="558"/>
        </pc:sldMkLst>
      </pc:sldChg>
      <pc:sldChg chg="addCm">
        <pc:chgData name="Beard, Zachary (Zak) (CDC/NCHHSTP/OD)" userId="0f1fa46f-6a48-41f1-8a56-b0b98df203f0" providerId="ADAL" clId="{6DFCC221-AED7-431C-9031-6A8871B57435}" dt="2023-12-14T21:47:00.161" v="13"/>
        <pc:sldMkLst>
          <pc:docMk/>
          <pc:sldMk cId="1416282940" sldId="567"/>
        </pc:sldMkLst>
      </pc:sldChg>
      <pc:sldChg chg="addCm">
        <pc:chgData name="Beard, Zachary (Zak) (CDC/NCHHSTP/OD)" userId="0f1fa46f-6a48-41f1-8a56-b0b98df203f0" providerId="ADAL" clId="{6DFCC221-AED7-431C-9031-6A8871B57435}" dt="2023-12-14T21:41:59.540" v="9"/>
        <pc:sldMkLst>
          <pc:docMk/>
          <pc:sldMk cId="767040849" sldId="582"/>
        </pc:sldMkLst>
      </pc:sldChg>
      <pc:sldChg chg="addCm">
        <pc:chgData name="Beard, Zachary (Zak) (CDC/NCHHSTP/OD)" userId="0f1fa46f-6a48-41f1-8a56-b0b98df203f0" providerId="ADAL" clId="{6DFCC221-AED7-431C-9031-6A8871B57435}" dt="2023-12-14T21:44:43.482" v="12"/>
        <pc:sldMkLst>
          <pc:docMk/>
          <pc:sldMk cId="3048363282" sldId="588"/>
        </pc:sldMkLst>
      </pc:sldChg>
      <pc:sldChg chg="addCm">
        <pc:chgData name="Beard, Zachary (Zak) (CDC/NCHHSTP/OD)" userId="0f1fa46f-6a48-41f1-8a56-b0b98df203f0" providerId="ADAL" clId="{6DFCC221-AED7-431C-9031-6A8871B57435}" dt="2023-12-14T21:48:01.400" v="14"/>
        <pc:sldMkLst>
          <pc:docMk/>
          <pc:sldMk cId="736340386" sldId="589"/>
        </pc:sldMkLst>
      </pc:sldChg>
      <pc:sldChg chg="addCm">
        <pc:chgData name="Beard, Zachary (Zak) (CDC/NCHHSTP/OD)" userId="0f1fa46f-6a48-41f1-8a56-b0b98df203f0" providerId="ADAL" clId="{6DFCC221-AED7-431C-9031-6A8871B57435}" dt="2023-12-14T21:48:23.001" v="15"/>
        <pc:sldMkLst>
          <pc:docMk/>
          <pc:sldMk cId="3246516169" sldId="590"/>
        </pc:sldMkLst>
      </pc:sldChg>
      <pc:sldChg chg="addCm">
        <pc:chgData name="Beard, Zachary (Zak) (CDC/NCHHSTP/OD)" userId="0f1fa46f-6a48-41f1-8a56-b0b98df203f0" providerId="ADAL" clId="{6DFCC221-AED7-431C-9031-6A8871B57435}" dt="2023-12-14T21:38:16.631" v="6"/>
        <pc:sldMkLst>
          <pc:docMk/>
          <pc:sldMk cId="1748108368" sldId="596"/>
        </pc:sldMkLst>
      </pc:sldChg>
      <pc:sldChg chg="addCm">
        <pc:chgData name="Beard, Zachary (Zak) (CDC/NCHHSTP/OD)" userId="0f1fa46f-6a48-41f1-8a56-b0b98df203f0" providerId="ADAL" clId="{6DFCC221-AED7-431C-9031-6A8871B57435}" dt="2023-12-14T21:50:34.800" v="17"/>
        <pc:sldMkLst>
          <pc:docMk/>
          <pc:sldMk cId="4164184941" sldId="597"/>
        </pc:sldMkLst>
      </pc:sldChg>
      <pc:sldChg chg="addCm">
        <pc:chgData name="Beard, Zachary (Zak) (CDC/NCHHSTP/OD)" userId="0f1fa46f-6a48-41f1-8a56-b0b98df203f0" providerId="ADAL" clId="{6DFCC221-AED7-431C-9031-6A8871B57435}" dt="2023-12-14T21:52:10.173" v="19"/>
        <pc:sldMkLst>
          <pc:docMk/>
          <pc:sldMk cId="3508336265" sldId="605"/>
        </pc:sldMkLst>
      </pc:sldChg>
      <pc:sldChg chg="addCm">
        <pc:chgData name="Beard, Zachary (Zak) (CDC/NCHHSTP/OD)" userId="0f1fa46f-6a48-41f1-8a56-b0b98df203f0" providerId="ADAL" clId="{6DFCC221-AED7-431C-9031-6A8871B57435}" dt="2023-12-14T21:53:25.462" v="20"/>
        <pc:sldMkLst>
          <pc:docMk/>
          <pc:sldMk cId="192723203" sldId="609"/>
        </pc:sldMkLst>
      </pc:sldChg>
      <pc:sldChg chg="addCm">
        <pc:chgData name="Beard, Zachary (Zak) (CDC/NCHHSTP/OD)" userId="0f1fa46f-6a48-41f1-8a56-b0b98df203f0" providerId="ADAL" clId="{6DFCC221-AED7-431C-9031-6A8871B57435}" dt="2023-12-14T21:38:56.466" v="7"/>
        <pc:sldMkLst>
          <pc:docMk/>
          <pc:sldMk cId="424135451" sldId="610"/>
        </pc:sldMkLst>
      </pc:sldChg>
      <pc:sldChg chg="addCm">
        <pc:chgData name="Beard, Zachary (Zak) (CDC/NCHHSTP/OD)" userId="0f1fa46f-6a48-41f1-8a56-b0b98df203f0" providerId="ADAL" clId="{6DFCC221-AED7-431C-9031-6A8871B57435}" dt="2023-12-14T21:51:42.851" v="18"/>
        <pc:sldMkLst>
          <pc:docMk/>
          <pc:sldMk cId="504360818" sldId="614"/>
        </pc:sldMkLst>
      </pc:sldChg>
      <pc:sldChg chg="addCm">
        <pc:chgData name="Beard, Zachary (Zak) (CDC/NCHHSTP/OD)" userId="0f1fa46f-6a48-41f1-8a56-b0b98df203f0" providerId="ADAL" clId="{6DFCC221-AED7-431C-9031-6A8871B57435}" dt="2023-12-14T21:40:12.718" v="8"/>
        <pc:sldMkLst>
          <pc:docMk/>
          <pc:sldMk cId="3100324995" sldId="615"/>
        </pc:sldMkLst>
      </pc:sldChg>
      <pc:sldChg chg="addCm">
        <pc:chgData name="Beard, Zachary (Zak) (CDC/NCHHSTP/OD)" userId="0f1fa46f-6a48-41f1-8a56-b0b98df203f0" providerId="ADAL" clId="{6DFCC221-AED7-431C-9031-6A8871B57435}" dt="2023-12-14T21:43:30.489" v="11"/>
        <pc:sldMkLst>
          <pc:docMk/>
          <pc:sldMk cId="1173240535" sldId="619"/>
        </pc:sldMkLst>
      </pc:sldChg>
      <pc:sldChg chg="addCm modCm">
        <pc:chgData name="Beard, Zachary (Zak) (CDC/NCHHSTP/OD)" userId="0f1fa46f-6a48-41f1-8a56-b0b98df203f0" providerId="ADAL" clId="{6DFCC221-AED7-431C-9031-6A8871B57435}" dt="2023-12-14T21:37:48.610" v="5"/>
        <pc:sldMkLst>
          <pc:docMk/>
          <pc:sldMk cId="3347936691" sldId="624"/>
        </pc:sldMkLst>
      </pc:sldChg>
      <pc:sldChg chg="addCm modCm">
        <pc:chgData name="Beard, Zachary (Zak) (CDC/NCHHSTP/OD)" userId="0f1fa46f-6a48-41f1-8a56-b0b98df203f0" providerId="ADAL" clId="{6DFCC221-AED7-431C-9031-6A8871B57435}" dt="2023-12-14T21:36:01.359" v="2"/>
        <pc:sldMkLst>
          <pc:docMk/>
          <pc:sldMk cId="3759135386" sldId="625"/>
        </pc:sldMkLst>
      </pc:sldChg>
    </pc:docChg>
  </pc:docChgLst>
  <pc:docChgLst>
    <pc:chgData name="McCurdie, Zikea (CDC/NCHHSTP/OD)" userId="S::tze7@cdc.gov::ce0621eb-9ae8-42d7-a660-6339b643911f" providerId="AD" clId="Web-{713AB0D6-D54B-4ADC-A224-7CDE4B953688}"/>
    <pc:docChg chg="modSld">
      <pc:chgData name="McCurdie, Zikea (CDC/NCHHSTP/OD)" userId="S::tze7@cdc.gov::ce0621eb-9ae8-42d7-a660-6339b643911f" providerId="AD" clId="Web-{713AB0D6-D54B-4ADC-A224-7CDE4B953688}" dt="2024-02-05T17:32:13.088" v="27" actId="1076"/>
      <pc:docMkLst>
        <pc:docMk/>
      </pc:docMkLst>
      <pc:sldChg chg="addSp modSp">
        <pc:chgData name="McCurdie, Zikea (CDC/NCHHSTP/OD)" userId="S::tze7@cdc.gov::ce0621eb-9ae8-42d7-a660-6339b643911f" providerId="AD" clId="Web-{713AB0D6-D54B-4ADC-A224-7CDE4B953688}" dt="2024-02-05T17:32:13.088" v="27" actId="1076"/>
        <pc:sldMkLst>
          <pc:docMk/>
          <pc:sldMk cId="1283799917" sldId="613"/>
        </pc:sldMkLst>
        <pc:spChg chg="add mod">
          <ac:chgData name="McCurdie, Zikea (CDC/NCHHSTP/OD)" userId="S::tze7@cdc.gov::ce0621eb-9ae8-42d7-a660-6339b643911f" providerId="AD" clId="Web-{713AB0D6-D54B-4ADC-A224-7CDE4B953688}" dt="2024-02-05T17:32:13.088" v="27" actId="1076"/>
          <ac:spMkLst>
            <pc:docMk/>
            <pc:sldMk cId="1283799917" sldId="613"/>
            <ac:spMk id="6" creationId="{2DC8CB61-0A7F-88CD-E642-E48814F6D4C5}"/>
          </ac:spMkLst>
        </pc:spChg>
      </pc:sldChg>
      <pc:sldChg chg="addSp modSp">
        <pc:chgData name="McCurdie, Zikea (CDC/NCHHSTP/OD)" userId="S::tze7@cdc.gov::ce0621eb-9ae8-42d7-a660-6339b643911f" providerId="AD" clId="Web-{713AB0D6-D54B-4ADC-A224-7CDE4B953688}" dt="2024-02-05T17:31:37.244" v="13" actId="20577"/>
        <pc:sldMkLst>
          <pc:docMk/>
          <pc:sldMk cId="2695954230" sldId="650"/>
        </pc:sldMkLst>
        <pc:spChg chg="add mod">
          <ac:chgData name="McCurdie, Zikea (CDC/NCHHSTP/OD)" userId="S::tze7@cdc.gov::ce0621eb-9ae8-42d7-a660-6339b643911f" providerId="AD" clId="Web-{713AB0D6-D54B-4ADC-A224-7CDE4B953688}" dt="2024-02-05T17:31:37.244" v="13" actId="20577"/>
          <ac:spMkLst>
            <pc:docMk/>
            <pc:sldMk cId="2695954230" sldId="650"/>
            <ac:spMk id="6" creationId="{4BB37950-21BC-B7C9-E811-A150E7A3200C}"/>
          </ac:spMkLst>
        </pc:spChg>
      </pc:sldChg>
    </pc:docChg>
  </pc:docChgLst>
  <pc:docChgLst>
    <pc:chgData name="Zachary Beard" userId="0f1fa46f-6a48-41f1-8a56-b0b98df203f0" providerId="ADAL" clId="{D53A269C-B148-4825-A8E9-937624A9F6F8}"/>
    <pc:docChg chg="custSel addSld delSld modSld sldOrd">
      <pc:chgData name="Zachary Beard" userId="0f1fa46f-6a48-41f1-8a56-b0b98df203f0" providerId="ADAL" clId="{D53A269C-B148-4825-A8E9-937624A9F6F8}" dt="2024-01-17T19:33:22.386" v="54" actId="47"/>
      <pc:docMkLst>
        <pc:docMk/>
      </pc:docMkLst>
      <pc:sldChg chg="ord">
        <pc:chgData name="Zachary Beard" userId="0f1fa46f-6a48-41f1-8a56-b0b98df203f0" providerId="ADAL" clId="{D53A269C-B148-4825-A8E9-937624A9F6F8}" dt="2024-01-17T19:33:14.499" v="53"/>
        <pc:sldMkLst>
          <pc:docMk/>
          <pc:sldMk cId="2705442120" sldId="363"/>
        </pc:sldMkLst>
      </pc:sldChg>
      <pc:sldChg chg="modSp mod">
        <pc:chgData name="Zachary Beard" userId="0f1fa46f-6a48-41f1-8a56-b0b98df203f0" providerId="ADAL" clId="{D53A269C-B148-4825-A8E9-937624A9F6F8}" dt="2024-01-17T19:31:42.089" v="49" actId="113"/>
        <pc:sldMkLst>
          <pc:docMk/>
          <pc:sldMk cId="767040849" sldId="582"/>
        </pc:sldMkLst>
        <pc:spChg chg="mod">
          <ac:chgData name="Zachary Beard" userId="0f1fa46f-6a48-41f1-8a56-b0b98df203f0" providerId="ADAL" clId="{D53A269C-B148-4825-A8E9-937624A9F6F8}" dt="2024-01-17T19:31:42.089" v="49" actId="113"/>
          <ac:spMkLst>
            <pc:docMk/>
            <pc:sldMk cId="767040849" sldId="582"/>
            <ac:spMk id="3" creationId="{046D0978-364C-043F-F4E8-208C3E03794E}"/>
          </ac:spMkLst>
        </pc:spChg>
      </pc:sldChg>
      <pc:sldChg chg="del">
        <pc:chgData name="Zachary Beard" userId="0f1fa46f-6a48-41f1-8a56-b0b98df203f0" providerId="ADAL" clId="{D53A269C-B148-4825-A8E9-937624A9F6F8}" dt="2024-01-17T19:33:22.386" v="54" actId="47"/>
        <pc:sldMkLst>
          <pc:docMk/>
          <pc:sldMk cId="3172674667" sldId="622"/>
        </pc:sldMkLst>
      </pc:sldChg>
      <pc:sldChg chg="modSp mod">
        <pc:chgData name="Zachary Beard" userId="0f1fa46f-6a48-41f1-8a56-b0b98df203f0" providerId="ADAL" clId="{D53A269C-B148-4825-A8E9-937624A9F6F8}" dt="2024-01-17T19:27:35.142" v="8" actId="20577"/>
        <pc:sldMkLst>
          <pc:docMk/>
          <pc:sldMk cId="1944089892" sldId="634"/>
        </pc:sldMkLst>
        <pc:spChg chg="mod">
          <ac:chgData name="Zachary Beard" userId="0f1fa46f-6a48-41f1-8a56-b0b98df203f0" providerId="ADAL" clId="{D53A269C-B148-4825-A8E9-937624A9F6F8}" dt="2024-01-17T19:27:35.142" v="8" actId="20577"/>
          <ac:spMkLst>
            <pc:docMk/>
            <pc:sldMk cId="1944089892" sldId="634"/>
            <ac:spMk id="3" creationId="{75DEB500-4625-CDC0-D628-BE4D462E94B7}"/>
          </ac:spMkLst>
        </pc:spChg>
      </pc:sldChg>
      <pc:sldChg chg="modSp mod">
        <pc:chgData name="Zachary Beard" userId="0f1fa46f-6a48-41f1-8a56-b0b98df203f0" providerId="ADAL" clId="{D53A269C-B148-4825-A8E9-937624A9F6F8}" dt="2024-01-17T19:30:32.733" v="46" actId="20577"/>
        <pc:sldMkLst>
          <pc:docMk/>
          <pc:sldMk cId="2034698903" sldId="637"/>
        </pc:sldMkLst>
        <pc:spChg chg="mod">
          <ac:chgData name="Zachary Beard" userId="0f1fa46f-6a48-41f1-8a56-b0b98df203f0" providerId="ADAL" clId="{D53A269C-B148-4825-A8E9-937624A9F6F8}" dt="2024-01-17T19:30:32.733" v="46" actId="20577"/>
          <ac:spMkLst>
            <pc:docMk/>
            <pc:sldMk cId="2034698903" sldId="637"/>
            <ac:spMk id="3" creationId="{D7AE37D7-041F-D580-92A4-98342456BFC2}"/>
          </ac:spMkLst>
        </pc:spChg>
      </pc:sldChg>
      <pc:sldChg chg="modSp mod">
        <pc:chgData name="Zachary Beard" userId="0f1fa46f-6a48-41f1-8a56-b0b98df203f0" providerId="ADAL" clId="{D53A269C-B148-4825-A8E9-937624A9F6F8}" dt="2024-01-17T19:30:37.672" v="48" actId="27636"/>
        <pc:sldMkLst>
          <pc:docMk/>
          <pc:sldMk cId="3814529454" sldId="638"/>
        </pc:sldMkLst>
        <pc:spChg chg="mod">
          <ac:chgData name="Zachary Beard" userId="0f1fa46f-6a48-41f1-8a56-b0b98df203f0" providerId="ADAL" clId="{D53A269C-B148-4825-A8E9-937624A9F6F8}" dt="2024-01-17T19:30:37.672" v="48" actId="27636"/>
          <ac:spMkLst>
            <pc:docMk/>
            <pc:sldMk cId="3814529454" sldId="638"/>
            <ac:spMk id="3" creationId="{D533CB7C-7595-16E7-108B-8DB1F5D80EF6}"/>
          </ac:spMkLst>
        </pc:spChg>
      </pc:sldChg>
      <pc:sldChg chg="modSp mod addCm">
        <pc:chgData name="Zachary Beard" userId="0f1fa46f-6a48-41f1-8a56-b0b98df203f0" providerId="ADAL" clId="{D53A269C-B148-4825-A8E9-937624A9F6F8}" dt="2024-01-17T19:30:18.750" v="45"/>
        <pc:sldMkLst>
          <pc:docMk/>
          <pc:sldMk cId="3298563606" sldId="639"/>
        </pc:sldMkLst>
        <pc:spChg chg="mod">
          <ac:chgData name="Zachary Beard" userId="0f1fa46f-6a48-41f1-8a56-b0b98df203f0" providerId="ADAL" clId="{D53A269C-B148-4825-A8E9-937624A9F6F8}" dt="2024-01-17T19:29:33.853" v="44" actId="6549"/>
          <ac:spMkLst>
            <pc:docMk/>
            <pc:sldMk cId="3298563606" sldId="639"/>
            <ac:spMk id="2" creationId="{B1892710-821D-DE67-53B5-A72159603F0B}"/>
          </ac:spMkLst>
        </pc:spChg>
      </pc:sldChg>
      <pc:sldChg chg="ord">
        <pc:chgData name="Zachary Beard" userId="0f1fa46f-6a48-41f1-8a56-b0b98df203f0" providerId="ADAL" clId="{D53A269C-B148-4825-A8E9-937624A9F6F8}" dt="2024-01-17T19:33:11.305" v="51"/>
        <pc:sldMkLst>
          <pc:docMk/>
          <pc:sldMk cId="1486068305" sldId="644"/>
        </pc:sldMkLst>
      </pc:sldChg>
      <pc:sldChg chg="modSp mod addCm">
        <pc:chgData name="Zachary Beard" userId="0f1fa46f-6a48-41f1-8a56-b0b98df203f0" providerId="ADAL" clId="{D53A269C-B148-4825-A8E9-937624A9F6F8}" dt="2024-01-17T19:26:08.272" v="7"/>
        <pc:sldMkLst>
          <pc:docMk/>
          <pc:sldMk cId="1046417176" sldId="648"/>
        </pc:sldMkLst>
        <pc:spChg chg="mod">
          <ac:chgData name="Zachary Beard" userId="0f1fa46f-6a48-41f1-8a56-b0b98df203f0" providerId="ADAL" clId="{D53A269C-B148-4825-A8E9-937624A9F6F8}" dt="2024-01-17T19:21:12.590" v="6" actId="20577"/>
          <ac:spMkLst>
            <pc:docMk/>
            <pc:sldMk cId="1046417176" sldId="648"/>
            <ac:spMk id="6" creationId="{75F5B854-A060-F596-6B2A-1FCCC211E80F}"/>
          </ac:spMkLst>
        </pc:spChg>
      </pc:sldChg>
      <pc:sldChg chg="add ord">
        <pc:chgData name="Zachary Beard" userId="0f1fa46f-6a48-41f1-8a56-b0b98df203f0" providerId="ADAL" clId="{D53A269C-B148-4825-A8E9-937624A9F6F8}" dt="2024-01-17T19:29:17.704" v="11"/>
        <pc:sldMkLst>
          <pc:docMk/>
          <pc:sldMk cId="1835767831" sldId="649"/>
        </pc:sldMkLst>
      </pc:sldChg>
    </pc:docChg>
  </pc:docChgLst>
  <pc:docChgLst>
    <pc:chgData name="Hand, Nia (CDC/NCHHSTP/OD) (CTR)" userId="S::rmu7@cdc.gov::109a7721-f6fc-4841-93fd-13eb6bea7862" providerId="AD" clId="Web-{C3120C97-0086-48B6-92EC-68AD70885D2D}"/>
    <pc:docChg chg="modSld">
      <pc:chgData name="Hand, Nia (CDC/NCHHSTP/OD) (CTR)" userId="S::rmu7@cdc.gov::109a7721-f6fc-4841-93fd-13eb6bea7862" providerId="AD" clId="Web-{C3120C97-0086-48B6-92EC-68AD70885D2D}" dt="2024-02-02T15:32:47.884" v="26" actId="14100"/>
      <pc:docMkLst>
        <pc:docMk/>
      </pc:docMkLst>
      <pc:sldChg chg="addSp modSp">
        <pc:chgData name="Hand, Nia (CDC/NCHHSTP/OD) (CTR)" userId="S::rmu7@cdc.gov::109a7721-f6fc-4841-93fd-13eb6bea7862" providerId="AD" clId="Web-{C3120C97-0086-48B6-92EC-68AD70885D2D}" dt="2024-02-02T15:32:09.024" v="22" actId="1076"/>
        <pc:sldMkLst>
          <pc:docMk/>
          <pc:sldMk cId="1283799917" sldId="613"/>
        </pc:sldMkLst>
        <pc:spChg chg="add mod">
          <ac:chgData name="Hand, Nia (CDC/NCHHSTP/OD) (CTR)" userId="S::rmu7@cdc.gov::109a7721-f6fc-4841-93fd-13eb6bea7862" providerId="AD" clId="Web-{C3120C97-0086-48B6-92EC-68AD70885D2D}" dt="2024-02-02T15:32:05.649" v="20" actId="1076"/>
          <ac:spMkLst>
            <pc:docMk/>
            <pc:sldMk cId="1283799917" sldId="613"/>
            <ac:spMk id="5" creationId="{9530A568-8DA1-BF7D-6DD8-0C4C9918C65E}"/>
          </ac:spMkLst>
        </pc:spChg>
        <pc:picChg chg="add mod">
          <ac:chgData name="Hand, Nia (CDC/NCHHSTP/OD) (CTR)" userId="S::rmu7@cdc.gov::109a7721-f6fc-4841-93fd-13eb6bea7862" providerId="AD" clId="Web-{C3120C97-0086-48B6-92EC-68AD70885D2D}" dt="2024-02-02T15:32:05.681" v="21" actId="1076"/>
          <ac:picMkLst>
            <pc:docMk/>
            <pc:sldMk cId="1283799917" sldId="613"/>
            <ac:picMk id="7" creationId="{C6844C0A-E13E-5ACA-8E69-245A3DAE9045}"/>
          </ac:picMkLst>
        </pc:picChg>
        <pc:picChg chg="mod">
          <ac:chgData name="Hand, Nia (CDC/NCHHSTP/OD) (CTR)" userId="S::rmu7@cdc.gov::109a7721-f6fc-4841-93fd-13eb6bea7862" providerId="AD" clId="Web-{C3120C97-0086-48B6-92EC-68AD70885D2D}" dt="2024-02-02T15:32:09.024" v="22" actId="1076"/>
          <ac:picMkLst>
            <pc:docMk/>
            <pc:sldMk cId="1283799917" sldId="613"/>
            <ac:picMk id="8" creationId="{30AE837F-C0D9-C5FE-CC39-428F8224E7C4}"/>
          </ac:picMkLst>
        </pc:picChg>
      </pc:sldChg>
      <pc:sldChg chg="addSp modSp">
        <pc:chgData name="Hand, Nia (CDC/NCHHSTP/OD) (CTR)" userId="S::rmu7@cdc.gov::109a7721-f6fc-4841-93fd-13eb6bea7862" providerId="AD" clId="Web-{C3120C97-0086-48B6-92EC-68AD70885D2D}" dt="2024-02-02T15:32:47.884" v="26" actId="14100"/>
        <pc:sldMkLst>
          <pc:docMk/>
          <pc:sldMk cId="2695954230" sldId="650"/>
        </pc:sldMkLst>
        <pc:spChg chg="add mod">
          <ac:chgData name="Hand, Nia (CDC/NCHHSTP/OD) (CTR)" userId="S::rmu7@cdc.gov::109a7721-f6fc-4841-93fd-13eb6bea7862" providerId="AD" clId="Web-{C3120C97-0086-48B6-92EC-68AD70885D2D}" dt="2024-02-02T15:32:47.884" v="26" actId="14100"/>
          <ac:spMkLst>
            <pc:docMk/>
            <pc:sldMk cId="2695954230" sldId="650"/>
            <ac:spMk id="5" creationId="{75B49FEC-C3E2-FACF-6804-4C3B48FEDFED}"/>
          </ac:spMkLst>
        </pc:spChg>
        <pc:picChg chg="add mod">
          <ac:chgData name="Hand, Nia (CDC/NCHHSTP/OD) (CTR)" userId="S::rmu7@cdc.gov::109a7721-f6fc-4841-93fd-13eb6bea7862" providerId="AD" clId="Web-{C3120C97-0086-48B6-92EC-68AD70885D2D}" dt="2024-02-02T15:31:13.664" v="12" actId="1076"/>
          <ac:picMkLst>
            <pc:docMk/>
            <pc:sldMk cId="2695954230" sldId="650"/>
            <ac:picMk id="7" creationId="{46F0C139-07D1-3C42-32A2-3C70A09240EF}"/>
          </ac:picMkLst>
        </pc:picChg>
      </pc:sldChg>
    </pc:docChg>
  </pc:docChgLst>
  <pc:docChgLst>
    <pc:chgData name="McCurdie, Zikea (CDC/NCHHSTP/OD)" userId="S::tze7@cdc.gov::ce0621eb-9ae8-42d7-a660-6339b643911f" providerId="AD" clId="Web-{C3B355FD-EDC4-40F9-A1B6-7105B49CE572}"/>
    <pc:docChg chg="addSld delSld modSld sldOrd">
      <pc:chgData name="McCurdie, Zikea (CDC/NCHHSTP/OD)" userId="S::tze7@cdc.gov::ce0621eb-9ae8-42d7-a660-6339b643911f" providerId="AD" clId="Web-{C3B355FD-EDC4-40F9-A1B6-7105B49CE572}" dt="2023-12-20T15:52:36.037" v="42" actId="1076"/>
      <pc:docMkLst>
        <pc:docMk/>
      </pc:docMkLst>
      <pc:sldChg chg="ord">
        <pc:chgData name="McCurdie, Zikea (CDC/NCHHSTP/OD)" userId="S::tze7@cdc.gov::ce0621eb-9ae8-42d7-a660-6339b643911f" providerId="AD" clId="Web-{C3B355FD-EDC4-40F9-A1B6-7105B49CE572}" dt="2023-12-20T15:50:58.895" v="24"/>
        <pc:sldMkLst>
          <pc:docMk/>
          <pc:sldMk cId="3719786699" sldId="360"/>
        </pc:sldMkLst>
      </pc:sldChg>
      <pc:sldChg chg="ord">
        <pc:chgData name="McCurdie, Zikea (CDC/NCHHSTP/OD)" userId="S::tze7@cdc.gov::ce0621eb-9ae8-42d7-a660-6339b643911f" providerId="AD" clId="Web-{C3B355FD-EDC4-40F9-A1B6-7105B49CE572}" dt="2023-12-20T15:50:58.895" v="26"/>
        <pc:sldMkLst>
          <pc:docMk/>
          <pc:sldMk cId="2705442120" sldId="363"/>
        </pc:sldMkLst>
      </pc:sldChg>
      <pc:sldChg chg="modSp">
        <pc:chgData name="McCurdie, Zikea (CDC/NCHHSTP/OD)" userId="S::tze7@cdc.gov::ce0621eb-9ae8-42d7-a660-6339b643911f" providerId="AD" clId="Web-{C3B355FD-EDC4-40F9-A1B6-7105B49CE572}" dt="2023-12-20T15:52:36.037" v="42" actId="1076"/>
        <pc:sldMkLst>
          <pc:docMk/>
          <pc:sldMk cId="1763070958" sldId="364"/>
        </pc:sldMkLst>
        <pc:graphicFrameChg chg="mod modGraphic">
          <ac:chgData name="McCurdie, Zikea (CDC/NCHHSTP/OD)" userId="S::tze7@cdc.gov::ce0621eb-9ae8-42d7-a660-6339b643911f" providerId="AD" clId="Web-{C3B355FD-EDC4-40F9-A1B6-7105B49CE572}" dt="2023-12-20T15:52:36.037" v="42" actId="1076"/>
          <ac:graphicFrameMkLst>
            <pc:docMk/>
            <pc:sldMk cId="1763070958" sldId="364"/>
            <ac:graphicFrameMk id="4" creationId="{FB7D8A6F-0EF7-5B5C-6994-8D124D1AA32C}"/>
          </ac:graphicFrameMkLst>
        </pc:graphicFrameChg>
      </pc:sldChg>
      <pc:sldChg chg="ord">
        <pc:chgData name="McCurdie, Zikea (CDC/NCHHSTP/OD)" userId="S::tze7@cdc.gov::ce0621eb-9ae8-42d7-a660-6339b643911f" providerId="AD" clId="Web-{C3B355FD-EDC4-40F9-A1B6-7105B49CE572}" dt="2023-12-20T15:50:58.895" v="30"/>
        <pc:sldMkLst>
          <pc:docMk/>
          <pc:sldMk cId="3385334280" sldId="548"/>
        </pc:sldMkLst>
      </pc:sldChg>
      <pc:sldChg chg="ord">
        <pc:chgData name="McCurdie, Zikea (CDC/NCHHSTP/OD)" userId="S::tze7@cdc.gov::ce0621eb-9ae8-42d7-a660-6339b643911f" providerId="AD" clId="Web-{C3B355FD-EDC4-40F9-A1B6-7105B49CE572}" dt="2023-12-20T15:50:58.895" v="29"/>
        <pc:sldMkLst>
          <pc:docMk/>
          <pc:sldMk cId="2241128781" sldId="611"/>
        </pc:sldMkLst>
      </pc:sldChg>
      <pc:sldChg chg="ord">
        <pc:chgData name="McCurdie, Zikea (CDC/NCHHSTP/OD)" userId="S::tze7@cdc.gov::ce0621eb-9ae8-42d7-a660-6339b643911f" providerId="AD" clId="Web-{C3B355FD-EDC4-40F9-A1B6-7105B49CE572}" dt="2023-12-20T15:50:58.895" v="28"/>
        <pc:sldMkLst>
          <pc:docMk/>
          <pc:sldMk cId="4065714918" sldId="612"/>
        </pc:sldMkLst>
      </pc:sldChg>
      <pc:sldChg chg="ord">
        <pc:chgData name="McCurdie, Zikea (CDC/NCHHSTP/OD)" userId="S::tze7@cdc.gov::ce0621eb-9ae8-42d7-a660-6339b643911f" providerId="AD" clId="Web-{C3B355FD-EDC4-40F9-A1B6-7105B49CE572}" dt="2023-12-20T15:50:58.895" v="27"/>
        <pc:sldMkLst>
          <pc:docMk/>
          <pc:sldMk cId="3100324995" sldId="615"/>
        </pc:sldMkLst>
      </pc:sldChg>
      <pc:sldChg chg="ord">
        <pc:chgData name="McCurdie, Zikea (CDC/NCHHSTP/OD)" userId="S::tze7@cdc.gov::ce0621eb-9ae8-42d7-a660-6339b643911f" providerId="AD" clId="Web-{C3B355FD-EDC4-40F9-A1B6-7105B49CE572}" dt="2023-12-20T15:50:58.895" v="25"/>
        <pc:sldMkLst>
          <pc:docMk/>
          <pc:sldMk cId="3172674667" sldId="622"/>
        </pc:sldMkLst>
      </pc:sldChg>
      <pc:sldChg chg="modSp new">
        <pc:chgData name="McCurdie, Zikea (CDC/NCHHSTP/OD)" userId="S::tze7@cdc.gov::ce0621eb-9ae8-42d7-a660-6339b643911f" providerId="AD" clId="Web-{C3B355FD-EDC4-40F9-A1B6-7105B49CE572}" dt="2023-12-20T15:50:05.520" v="23" actId="20577"/>
        <pc:sldMkLst>
          <pc:docMk/>
          <pc:sldMk cId="3029876325" sldId="640"/>
        </pc:sldMkLst>
        <pc:spChg chg="mod">
          <ac:chgData name="McCurdie, Zikea (CDC/NCHHSTP/OD)" userId="S::tze7@cdc.gov::ce0621eb-9ae8-42d7-a660-6339b643911f" providerId="AD" clId="Web-{C3B355FD-EDC4-40F9-A1B6-7105B49CE572}" dt="2023-12-20T15:50:05.520" v="23" actId="20577"/>
          <ac:spMkLst>
            <pc:docMk/>
            <pc:sldMk cId="3029876325" sldId="640"/>
            <ac:spMk id="2" creationId="{46EB6CF0-A95B-4B57-8846-4A8EDCCA6C70}"/>
          </ac:spMkLst>
        </pc:spChg>
      </pc:sldChg>
      <pc:sldChg chg="add del replId">
        <pc:chgData name="McCurdie, Zikea (CDC/NCHHSTP/OD)" userId="S::tze7@cdc.gov::ce0621eb-9ae8-42d7-a660-6339b643911f" providerId="AD" clId="Web-{C3B355FD-EDC4-40F9-A1B6-7105B49CE572}" dt="2023-12-20T15:51:29.849" v="34"/>
        <pc:sldMkLst>
          <pc:docMk/>
          <pc:sldMk cId="2128381923" sldId="641"/>
        </pc:sldMkLst>
      </pc:sldChg>
      <pc:sldChg chg="modSp add ord replId">
        <pc:chgData name="McCurdie, Zikea (CDC/NCHHSTP/OD)" userId="S::tze7@cdc.gov::ce0621eb-9ae8-42d7-a660-6339b643911f" providerId="AD" clId="Web-{C3B355FD-EDC4-40F9-A1B6-7105B49CE572}" dt="2023-12-20T15:52:21.521" v="40" actId="1076"/>
        <pc:sldMkLst>
          <pc:docMk/>
          <pc:sldMk cId="2394984668" sldId="641"/>
        </pc:sldMkLst>
        <pc:graphicFrameChg chg="mod modGraphic">
          <ac:chgData name="McCurdie, Zikea (CDC/NCHHSTP/OD)" userId="S::tze7@cdc.gov::ce0621eb-9ae8-42d7-a660-6339b643911f" providerId="AD" clId="Web-{C3B355FD-EDC4-40F9-A1B6-7105B49CE572}" dt="2023-12-20T15:52:21.521" v="40" actId="1076"/>
          <ac:graphicFrameMkLst>
            <pc:docMk/>
            <pc:sldMk cId="2394984668" sldId="641"/>
            <ac:graphicFrameMk id="4" creationId="{C6260A0D-46C3-09C9-BAE6-A1364A3DD9E1}"/>
          </ac:graphicFrameMkLst>
        </pc:graphicFrameChg>
      </pc:sldChg>
    </pc:docChg>
  </pc:docChgLst>
  <pc:docChgLst>
    <pc:chgData name="Guzman, Jeanette (CDC/NCHHSTP/OD) (CTR)" userId="S::utf9@cdc.gov::4f086f49-f3a4-4800-9761-2b3074c852a6" providerId="AD" clId="Web-{CC5B5A7C-CDC5-41CE-B73F-829EC7DEEA70}"/>
    <pc:docChg chg="modSld">
      <pc:chgData name="Guzman, Jeanette (CDC/NCHHSTP/OD) (CTR)" userId="S::utf9@cdc.gov::4f086f49-f3a4-4800-9761-2b3074c852a6" providerId="AD" clId="Web-{CC5B5A7C-CDC5-41CE-B73F-829EC7DEEA70}" dt="2023-12-21T21:28:05.990" v="1" actId="20577"/>
      <pc:docMkLst>
        <pc:docMk/>
      </pc:docMkLst>
      <pc:sldChg chg="modSp">
        <pc:chgData name="Guzman, Jeanette (CDC/NCHHSTP/OD) (CTR)" userId="S::utf9@cdc.gov::4f086f49-f3a4-4800-9761-2b3074c852a6" providerId="AD" clId="Web-{CC5B5A7C-CDC5-41CE-B73F-829EC7DEEA70}" dt="2023-12-21T21:28:05.990" v="1" actId="20577"/>
        <pc:sldMkLst>
          <pc:docMk/>
          <pc:sldMk cId="1486068305" sldId="644"/>
        </pc:sldMkLst>
        <pc:spChg chg="mod">
          <ac:chgData name="Guzman, Jeanette (CDC/NCHHSTP/OD) (CTR)" userId="S::utf9@cdc.gov::4f086f49-f3a4-4800-9761-2b3074c852a6" providerId="AD" clId="Web-{CC5B5A7C-CDC5-41CE-B73F-829EC7DEEA70}" dt="2023-12-21T21:28:05.990" v="1" actId="20577"/>
          <ac:spMkLst>
            <pc:docMk/>
            <pc:sldMk cId="1486068305" sldId="644"/>
            <ac:spMk id="2" creationId="{64066D68-E39B-E4A4-F735-D5A8471D6D80}"/>
          </ac:spMkLst>
        </pc:spChg>
      </pc:sldChg>
    </pc:docChg>
  </pc:docChgLst>
  <pc:docChgLst>
    <pc:chgData name="McCurdie, Zikea (CDC/NCHHSTP/OD)" userId="S::tze7@cdc.gov::ce0621eb-9ae8-42d7-a660-6339b643911f" providerId="AD" clId="Web-{22975D2B-F6C2-FA57-2CCE-F6AA6CFFBDF3}"/>
    <pc:docChg chg="addSld delSld modSld sldOrd">
      <pc:chgData name="McCurdie, Zikea (CDC/NCHHSTP/OD)" userId="S::tze7@cdc.gov::ce0621eb-9ae8-42d7-a660-6339b643911f" providerId="AD" clId="Web-{22975D2B-F6C2-FA57-2CCE-F6AA6CFFBDF3}" dt="2023-12-21T21:24:21.369" v="553" actId="20577"/>
      <pc:docMkLst>
        <pc:docMk/>
      </pc:docMkLst>
      <pc:sldChg chg="modSp">
        <pc:chgData name="McCurdie, Zikea (CDC/NCHHSTP/OD)" userId="S::tze7@cdc.gov::ce0621eb-9ae8-42d7-a660-6339b643911f" providerId="AD" clId="Web-{22975D2B-F6C2-FA57-2CCE-F6AA6CFFBDF3}" dt="2023-12-21T20:13:28.550" v="376" actId="20577"/>
        <pc:sldMkLst>
          <pc:docMk/>
          <pc:sldMk cId="2116262357" sldId="256"/>
        </pc:sldMkLst>
        <pc:spChg chg="mod">
          <ac:chgData name="McCurdie, Zikea (CDC/NCHHSTP/OD)" userId="S::tze7@cdc.gov::ce0621eb-9ae8-42d7-a660-6339b643911f" providerId="AD" clId="Web-{22975D2B-F6C2-FA57-2CCE-F6AA6CFFBDF3}" dt="2023-12-21T20:13:28.550" v="376" actId="20577"/>
          <ac:spMkLst>
            <pc:docMk/>
            <pc:sldMk cId="2116262357" sldId="256"/>
            <ac:spMk id="2" creationId="{88F81329-518F-4A45-BDEE-0B5AEA6EB54F}"/>
          </ac:spMkLst>
        </pc:spChg>
      </pc:sldChg>
      <pc:sldChg chg="ord">
        <pc:chgData name="McCurdie, Zikea (CDC/NCHHSTP/OD)" userId="S::tze7@cdc.gov::ce0621eb-9ae8-42d7-a660-6339b643911f" providerId="AD" clId="Web-{22975D2B-F6C2-FA57-2CCE-F6AA6CFFBDF3}" dt="2023-12-21T18:49:01.233" v="19"/>
        <pc:sldMkLst>
          <pc:docMk/>
          <pc:sldMk cId="3719786699" sldId="360"/>
        </pc:sldMkLst>
      </pc:sldChg>
      <pc:sldChg chg="modSp">
        <pc:chgData name="McCurdie, Zikea (CDC/NCHHSTP/OD)" userId="S::tze7@cdc.gov::ce0621eb-9ae8-42d7-a660-6339b643911f" providerId="AD" clId="Web-{22975D2B-F6C2-FA57-2CCE-F6AA6CFFBDF3}" dt="2023-12-21T20:14:51.161" v="409"/>
        <pc:sldMkLst>
          <pc:docMk/>
          <pc:sldMk cId="1763070958" sldId="364"/>
        </pc:sldMkLst>
        <pc:graphicFrameChg chg="mod modGraphic">
          <ac:chgData name="McCurdie, Zikea (CDC/NCHHSTP/OD)" userId="S::tze7@cdc.gov::ce0621eb-9ae8-42d7-a660-6339b643911f" providerId="AD" clId="Web-{22975D2B-F6C2-FA57-2CCE-F6AA6CFFBDF3}" dt="2023-12-21T20:14:51.161" v="409"/>
          <ac:graphicFrameMkLst>
            <pc:docMk/>
            <pc:sldMk cId="1763070958" sldId="364"/>
            <ac:graphicFrameMk id="4" creationId="{FB7D8A6F-0EF7-5B5C-6994-8D124D1AA32C}"/>
          </ac:graphicFrameMkLst>
        </pc:graphicFrameChg>
      </pc:sldChg>
      <pc:sldChg chg="del mod ord modShow">
        <pc:chgData name="McCurdie, Zikea (CDC/NCHHSTP/OD)" userId="S::tze7@cdc.gov::ce0621eb-9ae8-42d7-a660-6339b643911f" providerId="AD" clId="Web-{22975D2B-F6C2-FA57-2CCE-F6AA6CFFBDF3}" dt="2023-12-21T19:14:30.220" v="189"/>
        <pc:sldMkLst>
          <pc:docMk/>
          <pc:sldMk cId="2902100584" sldId="373"/>
        </pc:sldMkLst>
      </pc:sldChg>
      <pc:sldChg chg="del mod ord modShow">
        <pc:chgData name="McCurdie, Zikea (CDC/NCHHSTP/OD)" userId="S::tze7@cdc.gov::ce0621eb-9ae8-42d7-a660-6339b643911f" providerId="AD" clId="Web-{22975D2B-F6C2-FA57-2CCE-F6AA6CFFBDF3}" dt="2023-12-21T19:14:30.236" v="193"/>
        <pc:sldMkLst>
          <pc:docMk/>
          <pc:sldMk cId="923560582" sldId="386"/>
        </pc:sldMkLst>
      </pc:sldChg>
      <pc:sldChg chg="del mod ord modShow">
        <pc:chgData name="McCurdie, Zikea (CDC/NCHHSTP/OD)" userId="S::tze7@cdc.gov::ce0621eb-9ae8-42d7-a660-6339b643911f" providerId="AD" clId="Web-{22975D2B-F6C2-FA57-2CCE-F6AA6CFFBDF3}" dt="2023-12-21T19:14:30.220" v="192"/>
        <pc:sldMkLst>
          <pc:docMk/>
          <pc:sldMk cId="3577009347" sldId="558"/>
        </pc:sldMkLst>
      </pc:sldChg>
      <pc:sldChg chg="modSp modCm">
        <pc:chgData name="McCurdie, Zikea (CDC/NCHHSTP/OD)" userId="S::tze7@cdc.gov::ce0621eb-9ae8-42d7-a660-6339b643911f" providerId="AD" clId="Web-{22975D2B-F6C2-FA57-2CCE-F6AA6CFFBDF3}" dt="2023-12-21T20:13:41.347" v="378" actId="20577"/>
        <pc:sldMkLst>
          <pc:docMk/>
          <pc:sldMk cId="767040849" sldId="582"/>
        </pc:sldMkLst>
        <pc:spChg chg="mod">
          <ac:chgData name="McCurdie, Zikea (CDC/NCHHSTP/OD)" userId="S::tze7@cdc.gov::ce0621eb-9ae8-42d7-a660-6339b643911f" providerId="AD" clId="Web-{22975D2B-F6C2-FA57-2CCE-F6AA6CFFBDF3}" dt="2023-12-21T20:13:41.347" v="378" actId="20577"/>
          <ac:spMkLst>
            <pc:docMk/>
            <pc:sldMk cId="767040849" sldId="582"/>
            <ac:spMk id="3" creationId="{046D0978-364C-043F-F4E8-208C3E03794E}"/>
          </ac:spMkLst>
        </pc:spChg>
      </pc:sldChg>
      <pc:sldChg chg="modSp">
        <pc:chgData name="McCurdie, Zikea (CDC/NCHHSTP/OD)" userId="S::tze7@cdc.gov::ce0621eb-9ae8-42d7-a660-6339b643911f" providerId="AD" clId="Web-{22975D2B-F6C2-FA57-2CCE-F6AA6CFFBDF3}" dt="2023-12-21T19:16:39.097" v="227" actId="20577"/>
        <pc:sldMkLst>
          <pc:docMk/>
          <pc:sldMk cId="958111824" sldId="585"/>
        </pc:sldMkLst>
        <pc:spChg chg="mod">
          <ac:chgData name="McCurdie, Zikea (CDC/NCHHSTP/OD)" userId="S::tze7@cdc.gov::ce0621eb-9ae8-42d7-a660-6339b643911f" providerId="AD" clId="Web-{22975D2B-F6C2-FA57-2CCE-F6AA6CFFBDF3}" dt="2023-12-21T19:16:39.097" v="227" actId="20577"/>
          <ac:spMkLst>
            <pc:docMk/>
            <pc:sldMk cId="958111824" sldId="585"/>
            <ac:spMk id="2" creationId="{02F0B255-03EA-A493-911E-D0DDAFDFE1FC}"/>
          </ac:spMkLst>
        </pc:spChg>
      </pc:sldChg>
      <pc:sldChg chg="addSp delSp modSp modCm">
        <pc:chgData name="McCurdie, Zikea (CDC/NCHHSTP/OD)" userId="S::tze7@cdc.gov::ce0621eb-9ae8-42d7-a660-6339b643911f" providerId="AD" clId="Web-{22975D2B-F6C2-FA57-2CCE-F6AA6CFFBDF3}" dt="2023-12-21T18:59:03.943" v="52" actId="1076"/>
        <pc:sldMkLst>
          <pc:docMk/>
          <pc:sldMk cId="3048363282" sldId="588"/>
        </pc:sldMkLst>
        <pc:spChg chg="del">
          <ac:chgData name="McCurdie, Zikea (CDC/NCHHSTP/OD)" userId="S::tze7@cdc.gov::ce0621eb-9ae8-42d7-a660-6339b643911f" providerId="AD" clId="Web-{22975D2B-F6C2-FA57-2CCE-F6AA6CFFBDF3}" dt="2023-12-21T18:50:10.687" v="21"/>
          <ac:spMkLst>
            <pc:docMk/>
            <pc:sldMk cId="3048363282" sldId="588"/>
            <ac:spMk id="6" creationId="{EA89BE3A-F678-7D28-F941-F81EBDCF99AF}"/>
          </ac:spMkLst>
        </pc:spChg>
        <pc:picChg chg="add mod">
          <ac:chgData name="McCurdie, Zikea (CDC/NCHHSTP/OD)" userId="S::tze7@cdc.gov::ce0621eb-9ae8-42d7-a660-6339b643911f" providerId="AD" clId="Web-{22975D2B-F6C2-FA57-2CCE-F6AA6CFFBDF3}" dt="2023-12-21T18:59:03.943" v="52" actId="1076"/>
          <ac:picMkLst>
            <pc:docMk/>
            <pc:sldMk cId="3048363282" sldId="588"/>
            <ac:picMk id="4" creationId="{82EBAD21-1C50-E141-4B23-1241ED98198F}"/>
          </ac:picMkLst>
        </pc:picChg>
        <pc:picChg chg="del">
          <ac:chgData name="McCurdie, Zikea (CDC/NCHHSTP/OD)" userId="S::tze7@cdc.gov::ce0621eb-9ae8-42d7-a660-6339b643911f" providerId="AD" clId="Web-{22975D2B-F6C2-FA57-2CCE-F6AA6CFFBDF3}" dt="2023-12-21T18:50:08.890" v="20"/>
          <ac:picMkLst>
            <pc:docMk/>
            <pc:sldMk cId="3048363282" sldId="588"/>
            <ac:picMk id="5" creationId="{B12F30D7-8B74-D0BB-9F2B-1078E53CD422}"/>
          </ac:picMkLst>
        </pc:picChg>
      </pc:sldChg>
      <pc:sldChg chg="modSp">
        <pc:chgData name="McCurdie, Zikea (CDC/NCHHSTP/OD)" userId="S::tze7@cdc.gov::ce0621eb-9ae8-42d7-a660-6339b643911f" providerId="AD" clId="Web-{22975D2B-F6C2-FA57-2CCE-F6AA6CFFBDF3}" dt="2023-12-21T19:16:48.972" v="229" actId="20577"/>
        <pc:sldMkLst>
          <pc:docMk/>
          <pc:sldMk cId="2845369781" sldId="592"/>
        </pc:sldMkLst>
        <pc:spChg chg="mod">
          <ac:chgData name="McCurdie, Zikea (CDC/NCHHSTP/OD)" userId="S::tze7@cdc.gov::ce0621eb-9ae8-42d7-a660-6339b643911f" providerId="AD" clId="Web-{22975D2B-F6C2-FA57-2CCE-F6AA6CFFBDF3}" dt="2023-12-21T19:16:48.972" v="229" actId="20577"/>
          <ac:spMkLst>
            <pc:docMk/>
            <pc:sldMk cId="2845369781" sldId="592"/>
            <ac:spMk id="2" creationId="{FACB88DA-EE16-662D-D689-66CEDAB0849B}"/>
          </ac:spMkLst>
        </pc:spChg>
      </pc:sldChg>
      <pc:sldChg chg="del mod ord modShow">
        <pc:chgData name="McCurdie, Zikea (CDC/NCHHSTP/OD)" userId="S::tze7@cdc.gov::ce0621eb-9ae8-42d7-a660-6339b643911f" providerId="AD" clId="Web-{22975D2B-F6C2-FA57-2CCE-F6AA6CFFBDF3}" dt="2023-12-21T19:14:30.220" v="191"/>
        <pc:sldMkLst>
          <pc:docMk/>
          <pc:sldMk cId="4164184941" sldId="597"/>
        </pc:sldMkLst>
      </pc:sldChg>
      <pc:sldChg chg="del mod ord modShow">
        <pc:chgData name="McCurdie, Zikea (CDC/NCHHSTP/OD)" userId="S::tze7@cdc.gov::ce0621eb-9ae8-42d7-a660-6339b643911f" providerId="AD" clId="Web-{22975D2B-F6C2-FA57-2CCE-F6AA6CFFBDF3}" dt="2023-12-21T19:14:32.908" v="194"/>
        <pc:sldMkLst>
          <pc:docMk/>
          <pc:sldMk cId="1513506162" sldId="598"/>
        </pc:sldMkLst>
      </pc:sldChg>
      <pc:sldChg chg="del mod ord modShow">
        <pc:chgData name="McCurdie, Zikea (CDC/NCHHSTP/OD)" userId="S::tze7@cdc.gov::ce0621eb-9ae8-42d7-a660-6339b643911f" providerId="AD" clId="Web-{22975D2B-F6C2-FA57-2CCE-F6AA6CFFBDF3}" dt="2023-12-21T19:14:30.220" v="190"/>
        <pc:sldMkLst>
          <pc:docMk/>
          <pc:sldMk cId="1136715657" sldId="599"/>
        </pc:sldMkLst>
      </pc:sldChg>
      <pc:sldChg chg="del">
        <pc:chgData name="McCurdie, Zikea (CDC/NCHHSTP/OD)" userId="S::tze7@cdc.gov::ce0621eb-9ae8-42d7-a660-6339b643911f" providerId="AD" clId="Web-{22975D2B-F6C2-FA57-2CCE-F6AA6CFFBDF3}" dt="2023-12-21T19:27:28.292" v="340"/>
        <pc:sldMkLst>
          <pc:docMk/>
          <pc:sldMk cId="1399816301" sldId="600"/>
        </pc:sldMkLst>
      </pc:sldChg>
      <pc:sldChg chg="modSp">
        <pc:chgData name="McCurdie, Zikea (CDC/NCHHSTP/OD)" userId="S::tze7@cdc.gov::ce0621eb-9ae8-42d7-a660-6339b643911f" providerId="AD" clId="Web-{22975D2B-F6C2-FA57-2CCE-F6AA6CFFBDF3}" dt="2023-12-21T20:14:29.957" v="379" actId="20577"/>
        <pc:sldMkLst>
          <pc:docMk/>
          <pc:sldMk cId="1400332140" sldId="604"/>
        </pc:sldMkLst>
        <pc:spChg chg="mod">
          <ac:chgData name="McCurdie, Zikea (CDC/NCHHSTP/OD)" userId="S::tze7@cdc.gov::ce0621eb-9ae8-42d7-a660-6339b643911f" providerId="AD" clId="Web-{22975D2B-F6C2-FA57-2CCE-F6AA6CFFBDF3}" dt="2023-12-21T20:14:29.957" v="379" actId="20577"/>
          <ac:spMkLst>
            <pc:docMk/>
            <pc:sldMk cId="1400332140" sldId="604"/>
            <ac:spMk id="2" creationId="{D8FE6D8D-01B4-80EF-7A3F-FDE27BA0D272}"/>
          </ac:spMkLst>
        </pc:spChg>
      </pc:sldChg>
      <pc:sldChg chg="modSp">
        <pc:chgData name="McCurdie, Zikea (CDC/NCHHSTP/OD)" userId="S::tze7@cdc.gov::ce0621eb-9ae8-42d7-a660-6339b643911f" providerId="AD" clId="Web-{22975D2B-F6C2-FA57-2CCE-F6AA6CFFBDF3}" dt="2023-12-21T19:28:16.964" v="341" actId="20577"/>
        <pc:sldMkLst>
          <pc:docMk/>
          <pc:sldMk cId="3508336265" sldId="605"/>
        </pc:sldMkLst>
        <pc:spChg chg="mod">
          <ac:chgData name="McCurdie, Zikea (CDC/NCHHSTP/OD)" userId="S::tze7@cdc.gov::ce0621eb-9ae8-42d7-a660-6339b643911f" providerId="AD" clId="Web-{22975D2B-F6C2-FA57-2CCE-F6AA6CFFBDF3}" dt="2023-12-21T19:28:16.964" v="341" actId="20577"/>
          <ac:spMkLst>
            <pc:docMk/>
            <pc:sldMk cId="3508336265" sldId="605"/>
            <ac:spMk id="3" creationId="{8A089CF9-F91C-EC13-CAD2-FB4B23BE9289}"/>
          </ac:spMkLst>
        </pc:spChg>
      </pc:sldChg>
      <pc:sldChg chg="modSp">
        <pc:chgData name="McCurdie, Zikea (CDC/NCHHSTP/OD)" userId="S::tze7@cdc.gov::ce0621eb-9ae8-42d7-a660-6339b643911f" providerId="AD" clId="Web-{22975D2B-F6C2-FA57-2CCE-F6AA6CFFBDF3}" dt="2023-12-21T19:28:21.652" v="342" actId="20577"/>
        <pc:sldMkLst>
          <pc:docMk/>
          <pc:sldMk cId="139094741" sldId="606"/>
        </pc:sldMkLst>
        <pc:spChg chg="mod">
          <ac:chgData name="McCurdie, Zikea (CDC/NCHHSTP/OD)" userId="S::tze7@cdc.gov::ce0621eb-9ae8-42d7-a660-6339b643911f" providerId="AD" clId="Web-{22975D2B-F6C2-FA57-2CCE-F6AA6CFFBDF3}" dt="2023-12-21T19:28:21.652" v="342" actId="20577"/>
          <ac:spMkLst>
            <pc:docMk/>
            <pc:sldMk cId="139094741" sldId="606"/>
            <ac:spMk id="3" creationId="{9C1FA2D7-3AA4-5ED0-7581-3E5295A5C36B}"/>
          </ac:spMkLst>
        </pc:spChg>
      </pc:sldChg>
      <pc:sldChg chg="modSp">
        <pc:chgData name="McCurdie, Zikea (CDC/NCHHSTP/OD)" userId="S::tze7@cdc.gov::ce0621eb-9ae8-42d7-a660-6339b643911f" providerId="AD" clId="Web-{22975D2B-F6C2-FA57-2CCE-F6AA6CFFBDF3}" dt="2023-12-21T19:28:24.855" v="343" actId="20577"/>
        <pc:sldMkLst>
          <pc:docMk/>
          <pc:sldMk cId="3492163812" sldId="607"/>
        </pc:sldMkLst>
        <pc:spChg chg="mod">
          <ac:chgData name="McCurdie, Zikea (CDC/NCHHSTP/OD)" userId="S::tze7@cdc.gov::ce0621eb-9ae8-42d7-a660-6339b643911f" providerId="AD" clId="Web-{22975D2B-F6C2-FA57-2CCE-F6AA6CFFBDF3}" dt="2023-12-21T19:28:24.855" v="343" actId="20577"/>
          <ac:spMkLst>
            <pc:docMk/>
            <pc:sldMk cId="3492163812" sldId="607"/>
            <ac:spMk id="3" creationId="{6AE299B3-0FDD-293E-091C-B4CEC8DE1542}"/>
          </ac:spMkLst>
        </pc:spChg>
      </pc:sldChg>
      <pc:sldChg chg="modSp modCm">
        <pc:chgData name="McCurdie, Zikea (CDC/NCHHSTP/OD)" userId="S::tze7@cdc.gov::ce0621eb-9ae8-42d7-a660-6339b643911f" providerId="AD" clId="Web-{22975D2B-F6C2-FA57-2CCE-F6AA6CFFBDF3}" dt="2023-12-21T19:28:50.871" v="348" actId="20577"/>
        <pc:sldMkLst>
          <pc:docMk/>
          <pc:sldMk cId="192723203" sldId="609"/>
        </pc:sldMkLst>
        <pc:spChg chg="mod">
          <ac:chgData name="McCurdie, Zikea (CDC/NCHHSTP/OD)" userId="S::tze7@cdc.gov::ce0621eb-9ae8-42d7-a660-6339b643911f" providerId="AD" clId="Web-{22975D2B-F6C2-FA57-2CCE-F6AA6CFFBDF3}" dt="2023-12-21T19:28:50.871" v="348" actId="20577"/>
          <ac:spMkLst>
            <pc:docMk/>
            <pc:sldMk cId="192723203" sldId="609"/>
            <ac:spMk id="2" creationId="{EE5AF71B-27B6-F95A-B43B-B63B32BBC951}"/>
          </ac:spMkLst>
        </pc:spChg>
      </pc:sldChg>
      <pc:sldChg chg="modSp">
        <pc:chgData name="McCurdie, Zikea (CDC/NCHHSTP/OD)" userId="S::tze7@cdc.gov::ce0621eb-9ae8-42d7-a660-6339b643911f" providerId="AD" clId="Web-{22975D2B-F6C2-FA57-2CCE-F6AA6CFFBDF3}" dt="2023-12-21T19:16:19.362" v="226" actId="20577"/>
        <pc:sldMkLst>
          <pc:docMk/>
          <pc:sldMk cId="2241128781" sldId="611"/>
        </pc:sldMkLst>
        <pc:spChg chg="mod">
          <ac:chgData name="McCurdie, Zikea (CDC/NCHHSTP/OD)" userId="S::tze7@cdc.gov::ce0621eb-9ae8-42d7-a660-6339b643911f" providerId="AD" clId="Web-{22975D2B-F6C2-FA57-2CCE-F6AA6CFFBDF3}" dt="2023-12-21T19:16:19.362" v="226" actId="20577"/>
          <ac:spMkLst>
            <pc:docMk/>
            <pc:sldMk cId="2241128781" sldId="611"/>
            <ac:spMk id="5" creationId="{784E974C-2987-7B09-A3F0-3D2AEA870E99}"/>
          </ac:spMkLst>
        </pc:spChg>
      </pc:sldChg>
      <pc:sldChg chg="modSp">
        <pc:chgData name="McCurdie, Zikea (CDC/NCHHSTP/OD)" userId="S::tze7@cdc.gov::ce0621eb-9ae8-42d7-a660-6339b643911f" providerId="AD" clId="Web-{22975D2B-F6C2-FA57-2CCE-F6AA6CFFBDF3}" dt="2023-12-21T19:03:06.962" v="55" actId="20577"/>
        <pc:sldMkLst>
          <pc:docMk/>
          <pc:sldMk cId="1582483234" sldId="617"/>
        </pc:sldMkLst>
        <pc:graphicFrameChg chg="modGraphic">
          <ac:chgData name="McCurdie, Zikea (CDC/NCHHSTP/OD)" userId="S::tze7@cdc.gov::ce0621eb-9ae8-42d7-a660-6339b643911f" providerId="AD" clId="Web-{22975D2B-F6C2-FA57-2CCE-F6AA6CFFBDF3}" dt="2023-12-21T19:03:06.962" v="55" actId="20577"/>
          <ac:graphicFrameMkLst>
            <pc:docMk/>
            <pc:sldMk cId="1582483234" sldId="617"/>
            <ac:graphicFrameMk id="4" creationId="{30B46747-F3AF-51C1-8C6D-4A3C8D9FFB51}"/>
          </ac:graphicFrameMkLst>
        </pc:graphicFrameChg>
      </pc:sldChg>
      <pc:sldChg chg="modCm">
        <pc:chgData name="McCurdie, Zikea (CDC/NCHHSTP/OD)" userId="S::tze7@cdc.gov::ce0621eb-9ae8-42d7-a660-6339b643911f" providerId="AD" clId="Web-{22975D2B-F6C2-FA57-2CCE-F6AA6CFFBDF3}" dt="2023-12-21T19:09:47.061" v="96"/>
        <pc:sldMkLst>
          <pc:docMk/>
          <pc:sldMk cId="1173240535" sldId="619"/>
        </pc:sldMkLst>
      </pc:sldChg>
      <pc:sldChg chg="modSp">
        <pc:chgData name="McCurdie, Zikea (CDC/NCHHSTP/OD)" userId="S::tze7@cdc.gov::ce0621eb-9ae8-42d7-a660-6339b643911f" providerId="AD" clId="Web-{22975D2B-F6C2-FA57-2CCE-F6AA6CFFBDF3}" dt="2023-12-21T19:16:54.753" v="231" actId="20577"/>
        <pc:sldMkLst>
          <pc:docMk/>
          <pc:sldMk cId="2147258757" sldId="620"/>
        </pc:sldMkLst>
        <pc:spChg chg="mod">
          <ac:chgData name="McCurdie, Zikea (CDC/NCHHSTP/OD)" userId="S::tze7@cdc.gov::ce0621eb-9ae8-42d7-a660-6339b643911f" providerId="AD" clId="Web-{22975D2B-F6C2-FA57-2CCE-F6AA6CFFBDF3}" dt="2023-12-21T19:16:54.753" v="231" actId="20577"/>
          <ac:spMkLst>
            <pc:docMk/>
            <pc:sldMk cId="2147258757" sldId="620"/>
            <ac:spMk id="4" creationId="{9BF99CFC-1323-17CA-69BB-B860FF4E08FA}"/>
          </ac:spMkLst>
        </pc:spChg>
      </pc:sldChg>
      <pc:sldChg chg="add del replId">
        <pc:chgData name="McCurdie, Zikea (CDC/NCHHSTP/OD)" userId="S::tze7@cdc.gov::ce0621eb-9ae8-42d7-a660-6339b643911f" providerId="AD" clId="Web-{22975D2B-F6C2-FA57-2CCE-F6AA6CFFBDF3}" dt="2023-12-21T18:50:31.750" v="41"/>
        <pc:sldMkLst>
          <pc:docMk/>
          <pc:sldMk cId="603852650" sldId="640"/>
        </pc:sldMkLst>
      </pc:sldChg>
      <pc:sldChg chg="add del replId">
        <pc:chgData name="McCurdie, Zikea (CDC/NCHHSTP/OD)" userId="S::tze7@cdc.gov::ce0621eb-9ae8-42d7-a660-6339b643911f" providerId="AD" clId="Web-{22975D2B-F6C2-FA57-2CCE-F6AA6CFFBDF3}" dt="2023-12-21T18:50:19.797" v="34"/>
        <pc:sldMkLst>
          <pc:docMk/>
          <pc:sldMk cId="1297506888" sldId="640"/>
        </pc:sldMkLst>
      </pc:sldChg>
      <pc:sldChg chg="modSp add replId">
        <pc:chgData name="McCurdie, Zikea (CDC/NCHHSTP/OD)" userId="S::tze7@cdc.gov::ce0621eb-9ae8-42d7-a660-6339b643911f" providerId="AD" clId="Web-{22975D2B-F6C2-FA57-2CCE-F6AA6CFFBDF3}" dt="2023-12-21T19:28:34.824" v="345" actId="20577"/>
        <pc:sldMkLst>
          <pc:docMk/>
          <pc:sldMk cId="3407040152" sldId="640"/>
        </pc:sldMkLst>
        <pc:spChg chg="mod">
          <ac:chgData name="McCurdie, Zikea (CDC/NCHHSTP/OD)" userId="S::tze7@cdc.gov::ce0621eb-9ae8-42d7-a660-6339b643911f" providerId="AD" clId="Web-{22975D2B-F6C2-FA57-2CCE-F6AA6CFFBDF3}" dt="2023-12-21T19:28:34.824" v="345" actId="20577"/>
          <ac:spMkLst>
            <pc:docMk/>
            <pc:sldMk cId="3407040152" sldId="640"/>
            <ac:spMk id="2" creationId="{78A9CB16-D26A-F529-3E57-81A0F0FAA9E9}"/>
          </ac:spMkLst>
        </pc:spChg>
      </pc:sldChg>
      <pc:sldChg chg="add del replId">
        <pc:chgData name="McCurdie, Zikea (CDC/NCHHSTP/OD)" userId="S::tze7@cdc.gov::ce0621eb-9ae8-42d7-a660-6339b643911f" providerId="AD" clId="Web-{22975D2B-F6C2-FA57-2CCE-F6AA6CFFBDF3}" dt="2023-12-21T18:50:31.750" v="42"/>
        <pc:sldMkLst>
          <pc:docMk/>
          <pc:sldMk cId="158313892" sldId="641"/>
        </pc:sldMkLst>
      </pc:sldChg>
      <pc:sldChg chg="add del replId">
        <pc:chgData name="McCurdie, Zikea (CDC/NCHHSTP/OD)" userId="S::tze7@cdc.gov::ce0621eb-9ae8-42d7-a660-6339b643911f" providerId="AD" clId="Web-{22975D2B-F6C2-FA57-2CCE-F6AA6CFFBDF3}" dt="2023-12-21T18:50:19.797" v="33"/>
        <pc:sldMkLst>
          <pc:docMk/>
          <pc:sldMk cId="3441108059" sldId="641"/>
        </pc:sldMkLst>
      </pc:sldChg>
      <pc:sldChg chg="add mod replId modShow">
        <pc:chgData name="McCurdie, Zikea (CDC/NCHHSTP/OD)" userId="S::tze7@cdc.gov::ce0621eb-9ae8-42d7-a660-6339b643911f" providerId="AD" clId="Web-{22975D2B-F6C2-FA57-2CCE-F6AA6CFFBDF3}" dt="2023-12-21T19:14:24.205" v="188"/>
        <pc:sldMkLst>
          <pc:docMk/>
          <pc:sldMk cId="3787681056" sldId="641"/>
        </pc:sldMkLst>
      </pc:sldChg>
      <pc:sldChg chg="add mod replId modShow">
        <pc:chgData name="McCurdie, Zikea (CDC/NCHHSTP/OD)" userId="S::tze7@cdc.gov::ce0621eb-9ae8-42d7-a660-6339b643911f" providerId="AD" clId="Web-{22975D2B-F6C2-FA57-2CCE-F6AA6CFFBDF3}" dt="2023-12-21T19:14:24.033" v="187"/>
        <pc:sldMkLst>
          <pc:docMk/>
          <pc:sldMk cId="1990766140" sldId="642"/>
        </pc:sldMkLst>
      </pc:sldChg>
      <pc:sldChg chg="add del replId">
        <pc:chgData name="McCurdie, Zikea (CDC/NCHHSTP/OD)" userId="S::tze7@cdc.gov::ce0621eb-9ae8-42d7-a660-6339b643911f" providerId="AD" clId="Web-{22975D2B-F6C2-FA57-2CCE-F6AA6CFFBDF3}" dt="2023-12-21T18:50:31.765" v="43"/>
        <pc:sldMkLst>
          <pc:docMk/>
          <pc:sldMk cId="2394363787" sldId="642"/>
        </pc:sldMkLst>
      </pc:sldChg>
      <pc:sldChg chg="add del replId">
        <pc:chgData name="McCurdie, Zikea (CDC/NCHHSTP/OD)" userId="S::tze7@cdc.gov::ce0621eb-9ae8-42d7-a660-6339b643911f" providerId="AD" clId="Web-{22975D2B-F6C2-FA57-2CCE-F6AA6CFFBDF3}" dt="2023-12-21T18:50:19.781" v="32"/>
        <pc:sldMkLst>
          <pc:docMk/>
          <pc:sldMk cId="3069233787" sldId="642"/>
        </pc:sldMkLst>
      </pc:sldChg>
      <pc:sldChg chg="add mod replId modShow">
        <pc:chgData name="McCurdie, Zikea (CDC/NCHHSTP/OD)" userId="S::tze7@cdc.gov::ce0621eb-9ae8-42d7-a660-6339b643911f" providerId="AD" clId="Web-{22975D2B-F6C2-FA57-2CCE-F6AA6CFFBDF3}" dt="2023-12-21T19:14:23.829" v="186"/>
        <pc:sldMkLst>
          <pc:docMk/>
          <pc:sldMk cId="961091165" sldId="643"/>
        </pc:sldMkLst>
      </pc:sldChg>
      <pc:sldChg chg="add del replId">
        <pc:chgData name="McCurdie, Zikea (CDC/NCHHSTP/OD)" userId="S::tze7@cdc.gov::ce0621eb-9ae8-42d7-a660-6339b643911f" providerId="AD" clId="Web-{22975D2B-F6C2-FA57-2CCE-F6AA6CFFBDF3}" dt="2023-12-21T18:50:19.781" v="31"/>
        <pc:sldMkLst>
          <pc:docMk/>
          <pc:sldMk cId="2028561964" sldId="643"/>
        </pc:sldMkLst>
      </pc:sldChg>
      <pc:sldChg chg="add del replId">
        <pc:chgData name="McCurdie, Zikea (CDC/NCHHSTP/OD)" userId="S::tze7@cdc.gov::ce0621eb-9ae8-42d7-a660-6339b643911f" providerId="AD" clId="Web-{22975D2B-F6C2-FA57-2CCE-F6AA6CFFBDF3}" dt="2023-12-21T18:50:31.765" v="44"/>
        <pc:sldMkLst>
          <pc:docMk/>
          <pc:sldMk cId="4127770907" sldId="643"/>
        </pc:sldMkLst>
      </pc:sldChg>
      <pc:sldChg chg="add del replId">
        <pc:chgData name="McCurdie, Zikea (CDC/NCHHSTP/OD)" userId="S::tze7@cdc.gov::ce0621eb-9ae8-42d7-a660-6339b643911f" providerId="AD" clId="Web-{22975D2B-F6C2-FA57-2CCE-F6AA6CFFBDF3}" dt="2023-12-21T18:50:19.781" v="30"/>
        <pc:sldMkLst>
          <pc:docMk/>
          <pc:sldMk cId="1026478139" sldId="644"/>
        </pc:sldMkLst>
      </pc:sldChg>
      <pc:sldChg chg="modSp new ord">
        <pc:chgData name="McCurdie, Zikea (CDC/NCHHSTP/OD)" userId="S::tze7@cdc.gov::ce0621eb-9ae8-42d7-a660-6339b643911f" providerId="AD" clId="Web-{22975D2B-F6C2-FA57-2CCE-F6AA6CFFBDF3}" dt="2023-12-21T21:24:21.369" v="553" actId="20577"/>
        <pc:sldMkLst>
          <pc:docMk/>
          <pc:sldMk cId="1486068305" sldId="644"/>
        </pc:sldMkLst>
        <pc:spChg chg="mod">
          <ac:chgData name="McCurdie, Zikea (CDC/NCHHSTP/OD)" userId="S::tze7@cdc.gov::ce0621eb-9ae8-42d7-a660-6339b643911f" providerId="AD" clId="Web-{22975D2B-F6C2-FA57-2CCE-F6AA6CFFBDF3}" dt="2023-12-21T21:11:29.158" v="470" actId="20577"/>
          <ac:spMkLst>
            <pc:docMk/>
            <pc:sldMk cId="1486068305" sldId="644"/>
            <ac:spMk id="2" creationId="{64066D68-E39B-E4A4-F735-D5A8471D6D80}"/>
          </ac:spMkLst>
        </pc:spChg>
        <pc:spChg chg="mod">
          <ac:chgData name="McCurdie, Zikea (CDC/NCHHSTP/OD)" userId="S::tze7@cdc.gov::ce0621eb-9ae8-42d7-a660-6339b643911f" providerId="AD" clId="Web-{22975D2B-F6C2-FA57-2CCE-F6AA6CFFBDF3}" dt="2023-12-21T21:24:21.369" v="553" actId="20577"/>
          <ac:spMkLst>
            <pc:docMk/>
            <pc:sldMk cId="1486068305" sldId="644"/>
            <ac:spMk id="3" creationId="{239440A0-8DB4-D658-07A9-9EFC710DB515}"/>
          </ac:spMkLst>
        </pc:spChg>
      </pc:sldChg>
      <pc:sldChg chg="add del replId">
        <pc:chgData name="McCurdie, Zikea (CDC/NCHHSTP/OD)" userId="S::tze7@cdc.gov::ce0621eb-9ae8-42d7-a660-6339b643911f" providerId="AD" clId="Web-{22975D2B-F6C2-FA57-2CCE-F6AA6CFFBDF3}" dt="2023-12-21T18:50:31.765" v="45"/>
        <pc:sldMkLst>
          <pc:docMk/>
          <pc:sldMk cId="3073372896" sldId="644"/>
        </pc:sldMkLst>
      </pc:sldChg>
      <pc:sldChg chg="add del replId">
        <pc:chgData name="McCurdie, Zikea (CDC/NCHHSTP/OD)" userId="S::tze7@cdc.gov::ce0621eb-9ae8-42d7-a660-6339b643911f" providerId="AD" clId="Web-{22975D2B-F6C2-FA57-2CCE-F6AA6CFFBDF3}" dt="2023-12-21T18:50:19.765" v="29"/>
        <pc:sldMkLst>
          <pc:docMk/>
          <pc:sldMk cId="805518770" sldId="645"/>
        </pc:sldMkLst>
      </pc:sldChg>
      <pc:sldChg chg="add del replId">
        <pc:chgData name="McCurdie, Zikea (CDC/NCHHSTP/OD)" userId="S::tze7@cdc.gov::ce0621eb-9ae8-42d7-a660-6339b643911f" providerId="AD" clId="Web-{22975D2B-F6C2-FA57-2CCE-F6AA6CFFBDF3}" dt="2023-12-21T18:50:31.765" v="46"/>
        <pc:sldMkLst>
          <pc:docMk/>
          <pc:sldMk cId="2363616521" sldId="645"/>
        </pc:sldMkLst>
      </pc:sldChg>
    </pc:docChg>
  </pc:docChgLst>
  <pc:docChgLst>
    <pc:chgData name="Guzman, Jeanette (CDC/NCHHSTP/OD) (CTR)" userId="S::utf9@cdc.gov::4f086f49-f3a4-4800-9761-2b3074c852a6" providerId="AD" clId="Web-{28DF7C72-8AB5-48D6-DDF9-6AC63C691494}"/>
    <pc:docChg chg="">
      <pc:chgData name="Guzman, Jeanette (CDC/NCHHSTP/OD) (CTR)" userId="S::utf9@cdc.gov::4f086f49-f3a4-4800-9761-2b3074c852a6" providerId="AD" clId="Web-{28DF7C72-8AB5-48D6-DDF9-6AC63C691494}" dt="2024-01-09T14:43:23.086" v="5"/>
      <pc:docMkLst>
        <pc:docMk/>
      </pc:docMkLst>
      <pc:sldChg chg="addCm delCm">
        <pc:chgData name="Guzman, Jeanette (CDC/NCHHSTP/OD) (CTR)" userId="S::utf9@cdc.gov::4f086f49-f3a4-4800-9761-2b3074c852a6" providerId="AD" clId="Web-{28DF7C72-8AB5-48D6-DDF9-6AC63C691494}" dt="2024-01-09T14:43:19.336" v="4"/>
        <pc:sldMkLst>
          <pc:docMk/>
          <pc:sldMk cId="3273626627" sldId="550"/>
        </pc:sldMkLst>
      </pc:sldChg>
      <pc:sldChg chg="addCm delCm">
        <pc:chgData name="Guzman, Jeanette (CDC/NCHHSTP/OD) (CTR)" userId="S::utf9@cdc.gov::4f086f49-f3a4-4800-9761-2b3074c852a6" providerId="AD" clId="Web-{28DF7C72-8AB5-48D6-DDF9-6AC63C691494}" dt="2024-01-09T14:43:23.086" v="5"/>
        <pc:sldMkLst>
          <pc:docMk/>
          <pc:sldMk cId="767040849" sldId="582"/>
        </pc:sldMkLst>
      </pc:sldChg>
      <pc:sldChg chg="addCm delCm">
        <pc:chgData name="Guzman, Jeanette (CDC/NCHHSTP/OD) (CTR)" userId="S::utf9@cdc.gov::4f086f49-f3a4-4800-9761-2b3074c852a6" providerId="AD" clId="Web-{28DF7C72-8AB5-48D6-DDF9-6AC63C691494}" dt="2024-01-09T14:43:16.492" v="3"/>
        <pc:sldMkLst>
          <pc:docMk/>
          <pc:sldMk cId="1967549418" sldId="618"/>
        </pc:sldMkLst>
      </pc:sldChg>
    </pc:docChg>
  </pc:docChgLst>
  <pc:docChgLst>
    <pc:chgData name="Guzman, Jeanette (CDC/NCHHSTP/OD) (CTR)" userId="S::utf9@cdc.gov::4f086f49-f3a4-4800-9761-2b3074c852a6" providerId="AD" clId="Web-{8ADB23B0-875D-5DA3-DC33-C44AD2E66B7E}"/>
    <pc:docChg chg="modSld">
      <pc:chgData name="Guzman, Jeanette (CDC/NCHHSTP/OD) (CTR)" userId="S::utf9@cdc.gov::4f086f49-f3a4-4800-9761-2b3074c852a6" providerId="AD" clId="Web-{8ADB23B0-875D-5DA3-DC33-C44AD2E66B7E}" dt="2024-01-12T21:19:33.219" v="29" actId="20577"/>
      <pc:docMkLst>
        <pc:docMk/>
      </pc:docMkLst>
      <pc:sldChg chg="modSp mod modClrScheme delCm chgLayout">
        <pc:chgData name="Guzman, Jeanette (CDC/NCHHSTP/OD) (CTR)" userId="S::utf9@cdc.gov::4f086f49-f3a4-4800-9761-2b3074c852a6" providerId="AD" clId="Web-{8ADB23B0-875D-5DA3-DC33-C44AD2E66B7E}" dt="2024-01-12T21:19:33.219" v="29" actId="20577"/>
        <pc:sldMkLst>
          <pc:docMk/>
          <pc:sldMk cId="1046417176" sldId="648"/>
        </pc:sldMkLst>
        <pc:spChg chg="mod ord">
          <ac:chgData name="Guzman, Jeanette (CDC/NCHHSTP/OD) (CTR)" userId="S::utf9@cdc.gov::4f086f49-f3a4-4800-9761-2b3074c852a6" providerId="AD" clId="Web-{8ADB23B0-875D-5DA3-DC33-C44AD2E66B7E}" dt="2024-01-12T21:19:33.219" v="29" actId="20577"/>
          <ac:spMkLst>
            <pc:docMk/>
            <pc:sldMk cId="1046417176" sldId="648"/>
            <ac:spMk id="6" creationId="{75F5B854-A060-F596-6B2A-1FCCC211E80F}"/>
          </ac:spMkLst>
        </pc:spChg>
        <pc:picChg chg="mod ord">
          <ac:chgData name="Guzman, Jeanette (CDC/NCHHSTP/OD) (CTR)" userId="S::utf9@cdc.gov::4f086f49-f3a4-4800-9761-2b3074c852a6" providerId="AD" clId="Web-{8ADB23B0-875D-5DA3-DC33-C44AD2E66B7E}" dt="2024-01-12T21:17:30.155" v="16"/>
          <ac:picMkLst>
            <pc:docMk/>
            <pc:sldMk cId="1046417176" sldId="648"/>
            <ac:picMk id="11" creationId="{F462BE74-F51F-8938-CE70-44C7407AF7F8}"/>
          </ac:picMkLst>
        </pc:picChg>
        <pc:picChg chg="mod ord">
          <ac:chgData name="Guzman, Jeanette (CDC/NCHHSTP/OD) (CTR)" userId="S::utf9@cdc.gov::4f086f49-f3a4-4800-9761-2b3074c852a6" providerId="AD" clId="Web-{8ADB23B0-875D-5DA3-DC33-C44AD2E66B7E}" dt="2024-01-12T21:17:30.155" v="16"/>
          <ac:picMkLst>
            <pc:docMk/>
            <pc:sldMk cId="1046417176" sldId="648"/>
            <ac:picMk id="12" creationId="{85D76470-7272-0CEC-32FC-3BD1C4AAA264}"/>
          </ac:picMkLst>
        </pc:picChg>
      </pc:sldChg>
    </pc:docChg>
  </pc:docChgLst>
  <pc:docChgLst>
    <pc:chgData name="Guzman, Jeanette (CDC/NCHHSTP/OD) (CTR)" userId="S::utf9@cdc.gov::4f086f49-f3a4-4800-9761-2b3074c852a6" providerId="AD" clId="Web-{EA264ECD-E809-477A-8B06-E7AC04DF791A}"/>
    <pc:docChg chg="addSld delSld modSld">
      <pc:chgData name="Guzman, Jeanette (CDC/NCHHSTP/OD) (CTR)" userId="S::utf9@cdc.gov::4f086f49-f3a4-4800-9761-2b3074c852a6" providerId="AD" clId="Web-{EA264ECD-E809-477A-8B06-E7AC04DF791A}" dt="2024-01-29T20:53:32.515" v="19" actId="1076"/>
      <pc:docMkLst>
        <pc:docMk/>
      </pc:docMkLst>
      <pc:sldChg chg="modSp">
        <pc:chgData name="Guzman, Jeanette (CDC/NCHHSTP/OD) (CTR)" userId="S::utf9@cdc.gov::4f086f49-f3a4-4800-9761-2b3074c852a6" providerId="AD" clId="Web-{EA264ECD-E809-477A-8B06-E7AC04DF791A}" dt="2024-01-29T20:53:05.202" v="17" actId="1076"/>
        <pc:sldMkLst>
          <pc:docMk/>
          <pc:sldMk cId="1432504521" sldId="593"/>
        </pc:sldMkLst>
        <pc:spChg chg="mod">
          <ac:chgData name="Guzman, Jeanette (CDC/NCHHSTP/OD) (CTR)" userId="S::utf9@cdc.gov::4f086f49-f3a4-4800-9761-2b3074c852a6" providerId="AD" clId="Web-{EA264ECD-E809-477A-8B06-E7AC04DF791A}" dt="2024-01-29T20:53:05.202" v="17" actId="1076"/>
          <ac:spMkLst>
            <pc:docMk/>
            <pc:sldMk cId="1432504521" sldId="593"/>
            <ac:spMk id="6" creationId="{66FEC906-8933-BE15-F206-8EB8C469DFF5}"/>
          </ac:spMkLst>
        </pc:spChg>
      </pc:sldChg>
      <pc:sldChg chg="modSp">
        <pc:chgData name="Guzman, Jeanette (CDC/NCHHSTP/OD) (CTR)" userId="S::utf9@cdc.gov::4f086f49-f3a4-4800-9761-2b3074c852a6" providerId="AD" clId="Web-{EA264ECD-E809-477A-8B06-E7AC04DF791A}" dt="2024-01-29T20:52:13.732" v="13" actId="1076"/>
        <pc:sldMkLst>
          <pc:docMk/>
          <pc:sldMk cId="1173240535" sldId="619"/>
        </pc:sldMkLst>
        <pc:spChg chg="mod">
          <ac:chgData name="Guzman, Jeanette (CDC/NCHHSTP/OD) (CTR)" userId="S::utf9@cdc.gov::4f086f49-f3a4-4800-9761-2b3074c852a6" providerId="AD" clId="Web-{EA264ECD-E809-477A-8B06-E7AC04DF791A}" dt="2024-01-29T20:52:13.732" v="13" actId="1076"/>
          <ac:spMkLst>
            <pc:docMk/>
            <pc:sldMk cId="1173240535" sldId="619"/>
            <ac:spMk id="17" creationId="{383F7966-6775-C89D-EAC0-B3BAEA367386}"/>
          </ac:spMkLst>
        </pc:spChg>
      </pc:sldChg>
      <pc:sldChg chg="modSp">
        <pc:chgData name="Guzman, Jeanette (CDC/NCHHSTP/OD) (CTR)" userId="S::utf9@cdc.gov::4f086f49-f3a4-4800-9761-2b3074c852a6" providerId="AD" clId="Web-{EA264ECD-E809-477A-8B06-E7AC04DF791A}" dt="2024-01-29T20:53:32.515" v="19" actId="1076"/>
        <pc:sldMkLst>
          <pc:docMk/>
          <pc:sldMk cId="961091165" sldId="643"/>
        </pc:sldMkLst>
        <pc:spChg chg="mod">
          <ac:chgData name="Guzman, Jeanette (CDC/NCHHSTP/OD) (CTR)" userId="S::utf9@cdc.gov::4f086f49-f3a4-4800-9761-2b3074c852a6" providerId="AD" clId="Web-{EA264ECD-E809-477A-8B06-E7AC04DF791A}" dt="2024-01-29T20:53:23.984" v="18" actId="1076"/>
          <ac:spMkLst>
            <pc:docMk/>
            <pc:sldMk cId="961091165" sldId="643"/>
            <ac:spMk id="7" creationId="{86AC0C76-43A3-579D-45E2-DF5437042AAF}"/>
          </ac:spMkLst>
        </pc:spChg>
        <pc:picChg chg="mod">
          <ac:chgData name="Guzman, Jeanette (CDC/NCHHSTP/OD) (CTR)" userId="S::utf9@cdc.gov::4f086f49-f3a4-4800-9761-2b3074c852a6" providerId="AD" clId="Web-{EA264ECD-E809-477A-8B06-E7AC04DF791A}" dt="2024-01-29T20:53:32.515" v="19" actId="1076"/>
          <ac:picMkLst>
            <pc:docMk/>
            <pc:sldMk cId="961091165" sldId="643"/>
            <ac:picMk id="5" creationId="{4FE98BE2-5609-D2C8-0CA0-8AFB69EA5991}"/>
          </ac:picMkLst>
        </pc:picChg>
      </pc:sldChg>
      <pc:sldChg chg="modSp">
        <pc:chgData name="Guzman, Jeanette (CDC/NCHHSTP/OD) (CTR)" userId="S::utf9@cdc.gov::4f086f49-f3a4-4800-9761-2b3074c852a6" providerId="AD" clId="Web-{EA264ECD-E809-477A-8B06-E7AC04DF791A}" dt="2024-01-29T20:51:37.231" v="8" actId="20577"/>
        <pc:sldMkLst>
          <pc:docMk/>
          <pc:sldMk cId="1486068305" sldId="644"/>
        </pc:sldMkLst>
        <pc:spChg chg="mod">
          <ac:chgData name="Guzman, Jeanette (CDC/NCHHSTP/OD) (CTR)" userId="S::utf9@cdc.gov::4f086f49-f3a4-4800-9761-2b3074c852a6" providerId="AD" clId="Web-{EA264ECD-E809-477A-8B06-E7AC04DF791A}" dt="2024-01-29T20:51:37.231" v="8" actId="20577"/>
          <ac:spMkLst>
            <pc:docMk/>
            <pc:sldMk cId="1486068305" sldId="644"/>
            <ac:spMk id="3" creationId="{239440A0-8DB4-D658-07A9-9EFC710DB515}"/>
          </ac:spMkLst>
        </pc:spChg>
      </pc:sldChg>
      <pc:sldChg chg="modSp mod modClrScheme addCm chgLayout">
        <pc:chgData name="Guzman, Jeanette (CDC/NCHHSTP/OD) (CTR)" userId="S::utf9@cdc.gov::4f086f49-f3a4-4800-9761-2b3074c852a6" providerId="AD" clId="Web-{EA264ECD-E809-477A-8B06-E7AC04DF791A}" dt="2024-01-29T20:49:49.948" v="4"/>
        <pc:sldMkLst>
          <pc:docMk/>
          <pc:sldMk cId="1046417176" sldId="648"/>
        </pc:sldMkLst>
        <pc:spChg chg="mod ord">
          <ac:chgData name="Guzman, Jeanette (CDC/NCHHSTP/OD) (CTR)" userId="S::utf9@cdc.gov::4f086f49-f3a4-4800-9761-2b3074c852a6" providerId="AD" clId="Web-{EA264ECD-E809-477A-8B06-E7AC04DF791A}" dt="2024-01-29T20:48:29.571" v="3"/>
          <ac:spMkLst>
            <pc:docMk/>
            <pc:sldMk cId="1046417176" sldId="648"/>
            <ac:spMk id="6" creationId="{75F5B854-A060-F596-6B2A-1FCCC211E80F}"/>
          </ac:spMkLst>
        </pc:spChg>
        <pc:picChg chg="mod ord">
          <ac:chgData name="Guzman, Jeanette (CDC/NCHHSTP/OD) (CTR)" userId="S::utf9@cdc.gov::4f086f49-f3a4-4800-9761-2b3074c852a6" providerId="AD" clId="Web-{EA264ECD-E809-477A-8B06-E7AC04DF791A}" dt="2024-01-29T20:48:29.571" v="3"/>
          <ac:picMkLst>
            <pc:docMk/>
            <pc:sldMk cId="1046417176" sldId="648"/>
            <ac:picMk id="8" creationId="{4B27E946-2658-AFE5-52C7-E0904C7F7967}"/>
          </ac:picMkLst>
        </pc:picChg>
        <pc:picChg chg="mod ord">
          <ac:chgData name="Guzman, Jeanette (CDC/NCHHSTP/OD) (CTR)" userId="S::utf9@cdc.gov::4f086f49-f3a4-4800-9761-2b3074c852a6" providerId="AD" clId="Web-{EA264ECD-E809-477A-8B06-E7AC04DF791A}" dt="2024-01-29T20:48:29.571" v="3"/>
          <ac:picMkLst>
            <pc:docMk/>
            <pc:sldMk cId="1046417176" sldId="648"/>
            <ac:picMk id="9" creationId="{794FDF63-5AA1-23D6-DF84-73621FDE5D66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Guzman, Jeanette (CDC/NCHHSTP/OD) (CTR)" userId="S::utf9@cdc.gov::4f086f49-f3a4-4800-9761-2b3074c852a6" providerId="AD" clId="Web-{EA264ECD-E809-477A-8B06-E7AC04DF791A}" dt="2024-01-29T20:49:49.948" v="4"/>
              <pc2:cmMkLst xmlns:pc2="http://schemas.microsoft.com/office/powerpoint/2019/9/main/command">
                <pc:docMk/>
                <pc:sldMk cId="1046417176" sldId="648"/>
                <pc2:cmMk id="{926B45ED-85F9-461C-A527-3902300C552F}"/>
              </pc2:cmMkLst>
            </pc226:cmChg>
          </p:ext>
        </pc:extLst>
      </pc:sldChg>
      <pc:sldChg chg="new del">
        <pc:chgData name="Guzman, Jeanette (CDC/NCHHSTP/OD) (CTR)" userId="S::utf9@cdc.gov::4f086f49-f3a4-4800-9761-2b3074c852a6" providerId="AD" clId="Web-{EA264ECD-E809-477A-8B06-E7AC04DF791A}" dt="2024-01-29T20:48:06.821" v="1"/>
        <pc:sldMkLst>
          <pc:docMk/>
          <pc:sldMk cId="1583964085" sldId="650"/>
        </pc:sldMkLst>
      </pc:sldChg>
    </pc:docChg>
  </pc:docChgLst>
  <pc:docChgLst>
    <pc:chgData name="Beard, Zachary (Zak) (CDC/NCHHSTP/OD)" userId="0f1fa46f-6a48-41f1-8a56-b0b98df203f0" providerId="ADAL" clId="{D53A269C-B148-4825-A8E9-937624A9F6F8}"/>
    <pc:docChg chg="modSld sldOrd">
      <pc:chgData name="Beard, Zachary (Zak) (CDC/NCHHSTP/OD)" userId="0f1fa46f-6a48-41f1-8a56-b0b98df203f0" providerId="ADAL" clId="{D53A269C-B148-4825-A8E9-937624A9F6F8}" dt="2024-01-24T22:22:26.001" v="2"/>
      <pc:docMkLst>
        <pc:docMk/>
      </pc:docMkLst>
      <pc:sldChg chg="ord">
        <pc:chgData name="Beard, Zachary (Zak) (CDC/NCHHSTP/OD)" userId="0f1fa46f-6a48-41f1-8a56-b0b98df203f0" providerId="ADAL" clId="{D53A269C-B148-4825-A8E9-937624A9F6F8}" dt="2024-01-24T22:22:26.001" v="2"/>
        <pc:sldMkLst>
          <pc:docMk/>
          <pc:sldMk cId="3719786699" sldId="360"/>
        </pc:sldMkLst>
      </pc:sldChg>
      <pc:sldChg chg="modCm">
        <pc:chgData name="Beard, Zachary (Zak) (CDC/NCHHSTP/OD)" userId="0f1fa46f-6a48-41f1-8a56-b0b98df203f0" providerId="ADAL" clId="{D53A269C-B148-4825-A8E9-937624A9F6F8}" dt="2024-01-24T22:21:14.367" v="0"/>
        <pc:sldMkLst>
          <pc:docMk/>
          <pc:sldMk cId="1046417176" sldId="64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eard, Zachary (Zak) (CDC/NCHHSTP/OD)" userId="0f1fa46f-6a48-41f1-8a56-b0b98df203f0" providerId="ADAL" clId="{D53A269C-B148-4825-A8E9-937624A9F6F8}" dt="2024-01-24T22:21:14.367" v="0"/>
              <pc2:cmMkLst xmlns:pc2="http://schemas.microsoft.com/office/powerpoint/2019/9/main/command">
                <pc:docMk/>
                <pc:sldMk cId="1046417176" sldId="648"/>
                <pc2:cmMk id="{20729752-29D6-4738-BB62-AD48C057AD05}"/>
              </pc2:cmMkLst>
            </pc226:cmChg>
          </p:ext>
        </pc:extLst>
      </pc:sldChg>
    </pc:docChg>
  </pc:docChgLst>
  <pc:docChgLst>
    <pc:chgData name="Forsythe, Ann (CDC/NCHHSTP/OD)" userId="S::akf9@cdc.gov::323147af-4ebb-4018-89b6-ee7910afd652" providerId="AD" clId="Web-{062B0781-FA06-7143-6853-8A40B2058D8F}"/>
    <pc:docChg chg="">
      <pc:chgData name="Forsythe, Ann (CDC/NCHHSTP/OD)" userId="S::akf9@cdc.gov::323147af-4ebb-4018-89b6-ee7910afd652" providerId="AD" clId="Web-{062B0781-FA06-7143-6853-8A40B2058D8F}" dt="2023-12-15T13:28:13.026" v="2"/>
      <pc:docMkLst>
        <pc:docMk/>
      </pc:docMkLst>
      <pc:sldChg chg="modCm">
        <pc:chgData name="Forsythe, Ann (CDC/NCHHSTP/OD)" userId="S::akf9@cdc.gov::323147af-4ebb-4018-89b6-ee7910afd652" providerId="AD" clId="Web-{062B0781-FA06-7143-6853-8A40B2058D8F}" dt="2023-12-15T13:28:12.869" v="1"/>
        <pc:sldMkLst>
          <pc:docMk/>
          <pc:sldMk cId="3577009347" sldId="558"/>
        </pc:sldMkLst>
      </pc:sldChg>
      <pc:sldChg chg="addCm">
        <pc:chgData name="Forsythe, Ann (CDC/NCHHSTP/OD)" userId="S::akf9@cdc.gov::323147af-4ebb-4018-89b6-ee7910afd652" providerId="AD" clId="Web-{062B0781-FA06-7143-6853-8A40B2058D8F}" dt="2023-12-15T11:59:21.927" v="0"/>
        <pc:sldMkLst>
          <pc:docMk/>
          <pc:sldMk cId="1173240535" sldId="619"/>
        </pc:sldMkLst>
      </pc:sldChg>
      <pc:sldChg chg="modCm">
        <pc:chgData name="Forsythe, Ann (CDC/NCHHSTP/OD)" userId="S::akf9@cdc.gov::323147af-4ebb-4018-89b6-ee7910afd652" providerId="AD" clId="Web-{062B0781-FA06-7143-6853-8A40B2058D8F}" dt="2023-12-15T13:28:13.026" v="2"/>
        <pc:sldMkLst>
          <pc:docMk/>
          <pc:sldMk cId="3759135386" sldId="625"/>
        </pc:sldMkLst>
      </pc:sldChg>
    </pc:docChg>
  </pc:docChgLst>
  <pc:docChgLst>
    <pc:chgData name="Guzman, Jeanette (CDC/NCHHSTP/OD) (CTR)" userId="S::utf9@cdc.gov::4f086f49-f3a4-4800-9761-2b3074c852a6" providerId="AD" clId="Web-{B4C14234-AC6E-4D41-AEB5-4D3534D90F03}"/>
    <pc:docChg chg="mod modSld">
      <pc:chgData name="Guzman, Jeanette (CDC/NCHHSTP/OD) (CTR)" userId="S::utf9@cdc.gov::4f086f49-f3a4-4800-9761-2b3074c852a6" providerId="AD" clId="Web-{B4C14234-AC6E-4D41-AEB5-4D3534D90F03}" dt="2024-01-12T17:30:28.384" v="12" actId="20577"/>
      <pc:docMkLst>
        <pc:docMk/>
      </pc:docMkLst>
      <pc:sldChg chg="modSp">
        <pc:chgData name="Guzman, Jeanette (CDC/NCHHSTP/OD) (CTR)" userId="S::utf9@cdc.gov::4f086f49-f3a4-4800-9761-2b3074c852a6" providerId="AD" clId="Web-{B4C14234-AC6E-4D41-AEB5-4D3534D90F03}" dt="2024-01-12T17:25:51.630" v="1" actId="20577"/>
        <pc:sldMkLst>
          <pc:docMk/>
          <pc:sldMk cId="767040849" sldId="582"/>
        </pc:sldMkLst>
        <pc:spChg chg="mod">
          <ac:chgData name="Guzman, Jeanette (CDC/NCHHSTP/OD) (CTR)" userId="S::utf9@cdc.gov::4f086f49-f3a4-4800-9761-2b3074c852a6" providerId="AD" clId="Web-{B4C14234-AC6E-4D41-AEB5-4D3534D90F03}" dt="2024-01-12T17:25:51.630" v="1" actId="20577"/>
          <ac:spMkLst>
            <pc:docMk/>
            <pc:sldMk cId="767040849" sldId="582"/>
            <ac:spMk id="3" creationId="{046D0978-364C-043F-F4E8-208C3E03794E}"/>
          </ac:spMkLst>
        </pc:spChg>
      </pc:sldChg>
      <pc:sldChg chg="modCm">
        <pc:chgData name="Guzman, Jeanette (CDC/NCHHSTP/OD) (CTR)" userId="S::utf9@cdc.gov::4f086f49-f3a4-4800-9761-2b3074c852a6" providerId="AD" clId="Web-{B4C14234-AC6E-4D41-AEB5-4D3534D90F03}" dt="2024-01-12T17:27:14.459" v="3"/>
        <pc:sldMkLst>
          <pc:docMk/>
          <pc:sldMk cId="736340386" sldId="589"/>
        </pc:sldMkLst>
      </pc:sldChg>
      <pc:sldChg chg="modSp">
        <pc:chgData name="Guzman, Jeanette (CDC/NCHHSTP/OD) (CTR)" userId="S::utf9@cdc.gov::4f086f49-f3a4-4800-9761-2b3074c852a6" providerId="AD" clId="Web-{B4C14234-AC6E-4D41-AEB5-4D3534D90F03}" dt="2024-01-12T17:30:28.384" v="12" actId="20577"/>
        <pc:sldMkLst>
          <pc:docMk/>
          <pc:sldMk cId="1486068305" sldId="644"/>
        </pc:sldMkLst>
        <pc:spChg chg="mod">
          <ac:chgData name="Guzman, Jeanette (CDC/NCHHSTP/OD) (CTR)" userId="S::utf9@cdc.gov::4f086f49-f3a4-4800-9761-2b3074c852a6" providerId="AD" clId="Web-{B4C14234-AC6E-4D41-AEB5-4D3534D90F03}" dt="2024-01-12T17:30:12.071" v="10" actId="20577"/>
          <ac:spMkLst>
            <pc:docMk/>
            <pc:sldMk cId="1486068305" sldId="644"/>
            <ac:spMk id="2" creationId="{64066D68-E39B-E4A4-F735-D5A8471D6D80}"/>
          </ac:spMkLst>
        </pc:spChg>
        <pc:spChg chg="mod">
          <ac:chgData name="Guzman, Jeanette (CDC/NCHHSTP/OD) (CTR)" userId="S::utf9@cdc.gov::4f086f49-f3a4-4800-9761-2b3074c852a6" providerId="AD" clId="Web-{B4C14234-AC6E-4D41-AEB5-4D3534D90F03}" dt="2024-01-12T17:30:28.384" v="12" actId="20577"/>
          <ac:spMkLst>
            <pc:docMk/>
            <pc:sldMk cId="1486068305" sldId="644"/>
            <ac:spMk id="3" creationId="{239440A0-8DB4-D658-07A9-9EFC710DB515}"/>
          </ac:spMkLst>
        </pc:spChg>
      </pc:sldChg>
      <pc:sldChg chg="modSp addCm">
        <pc:chgData name="Guzman, Jeanette (CDC/NCHHSTP/OD) (CTR)" userId="S::utf9@cdc.gov::4f086f49-f3a4-4800-9761-2b3074c852a6" providerId="AD" clId="Web-{B4C14234-AC6E-4D41-AEB5-4D3534D90F03}" dt="2024-01-12T17:28:37.492" v="7"/>
        <pc:sldMkLst>
          <pc:docMk/>
          <pc:sldMk cId="1046417176" sldId="648"/>
        </pc:sldMkLst>
        <pc:picChg chg="mod modCrop">
          <ac:chgData name="Guzman, Jeanette (CDC/NCHHSTP/OD) (CTR)" userId="S::utf9@cdc.gov::4f086f49-f3a4-4800-9761-2b3074c852a6" providerId="AD" clId="Web-{B4C14234-AC6E-4D41-AEB5-4D3534D90F03}" dt="2024-01-12T17:27:43.241" v="6" actId="1076"/>
          <ac:picMkLst>
            <pc:docMk/>
            <pc:sldMk cId="1046417176" sldId="648"/>
            <ac:picMk id="4" creationId="{985C92DD-113F-680E-36F8-4759DF380F86}"/>
          </ac:picMkLst>
        </pc:picChg>
      </pc:sldChg>
    </pc:docChg>
  </pc:docChgLst>
  <pc:docChgLst>
    <pc:chgData name="Beard, Zachary (Zak) (CDC/NCHHSTP/OD)" userId="S::wsu7@cdc.gov::0f1fa46f-6a48-41f1-8a56-b0b98df203f0" providerId="AD" clId="Web-{4EBCBAE9-69D7-9636-457E-6785FDC6525E}"/>
    <pc:docChg chg="">
      <pc:chgData name="Beard, Zachary (Zak) (CDC/NCHHSTP/OD)" userId="S::wsu7@cdc.gov::0f1fa46f-6a48-41f1-8a56-b0b98df203f0" providerId="AD" clId="Web-{4EBCBAE9-69D7-9636-457E-6785FDC6525E}" dt="2023-12-15T14:41:06.034" v="0"/>
      <pc:docMkLst>
        <pc:docMk/>
      </pc:docMkLst>
      <pc:sldChg chg="modCm">
        <pc:chgData name="Beard, Zachary (Zak) (CDC/NCHHSTP/OD)" userId="S::wsu7@cdc.gov::0f1fa46f-6a48-41f1-8a56-b0b98df203f0" providerId="AD" clId="Web-{4EBCBAE9-69D7-9636-457E-6785FDC6525E}" dt="2023-12-15T14:41:06.034" v="0"/>
        <pc:sldMkLst>
          <pc:docMk/>
          <pc:sldMk cId="192723203" sldId="609"/>
        </pc:sldMkLst>
      </pc:sldChg>
    </pc:docChg>
  </pc:docChgLst>
  <pc:docChgLst>
    <pc:chgData name="McCurdie, Zikea (CDC/NCHHSTP/OD)" userId="S::tze7@cdc.gov::ce0621eb-9ae8-42d7-a660-6339b643911f" providerId="AD" clId="Web-{F7D17400-0762-4F77-B802-AA01EE75659A}"/>
    <pc:docChg chg="mod addSld delSld modSld sldOrd">
      <pc:chgData name="McCurdie, Zikea (CDC/NCHHSTP/OD)" userId="S::tze7@cdc.gov::ce0621eb-9ae8-42d7-a660-6339b643911f" providerId="AD" clId="Web-{F7D17400-0762-4F77-B802-AA01EE75659A}" dt="2024-01-12T21:14:35.510" v="296" actId="1076"/>
      <pc:docMkLst>
        <pc:docMk/>
      </pc:docMkLst>
      <pc:sldChg chg="modSp">
        <pc:chgData name="McCurdie, Zikea (CDC/NCHHSTP/OD)" userId="S::tze7@cdc.gov::ce0621eb-9ae8-42d7-a660-6339b643911f" providerId="AD" clId="Web-{F7D17400-0762-4F77-B802-AA01EE75659A}" dt="2024-01-09T21:06:32.205" v="85" actId="1076"/>
        <pc:sldMkLst>
          <pc:docMk/>
          <pc:sldMk cId="1763070958" sldId="364"/>
        </pc:sldMkLst>
        <pc:graphicFrameChg chg="mod modGraphic">
          <ac:chgData name="McCurdie, Zikea (CDC/NCHHSTP/OD)" userId="S::tze7@cdc.gov::ce0621eb-9ae8-42d7-a660-6339b643911f" providerId="AD" clId="Web-{F7D17400-0762-4F77-B802-AA01EE75659A}" dt="2024-01-09T21:06:32.205" v="85" actId="1076"/>
          <ac:graphicFrameMkLst>
            <pc:docMk/>
            <pc:sldMk cId="1763070958" sldId="364"/>
            <ac:graphicFrameMk id="4" creationId="{FB7D8A6F-0EF7-5B5C-6994-8D124D1AA32C}"/>
          </ac:graphicFrameMkLst>
        </pc:graphicFrameChg>
      </pc:sldChg>
      <pc:sldChg chg="del">
        <pc:chgData name="McCurdie, Zikea (CDC/NCHHSTP/OD)" userId="S::tze7@cdc.gov::ce0621eb-9ae8-42d7-a660-6339b643911f" providerId="AD" clId="Web-{F7D17400-0762-4F77-B802-AA01EE75659A}" dt="2024-01-09T20:47:54.056" v="30"/>
        <pc:sldMkLst>
          <pc:docMk/>
          <pc:sldMk cId="425937395" sldId="376"/>
        </pc:sldMkLst>
      </pc:sldChg>
      <pc:sldChg chg="del">
        <pc:chgData name="McCurdie, Zikea (CDC/NCHHSTP/OD)" userId="S::tze7@cdc.gov::ce0621eb-9ae8-42d7-a660-6339b643911f" providerId="AD" clId="Web-{F7D17400-0762-4F77-B802-AA01EE75659A}" dt="2024-01-09T20:48:08.619" v="35"/>
        <pc:sldMkLst>
          <pc:docMk/>
          <pc:sldMk cId="2022135819" sldId="536"/>
        </pc:sldMkLst>
      </pc:sldChg>
      <pc:sldChg chg="modSp">
        <pc:chgData name="McCurdie, Zikea (CDC/NCHHSTP/OD)" userId="S::tze7@cdc.gov::ce0621eb-9ae8-42d7-a660-6339b643911f" providerId="AD" clId="Web-{F7D17400-0762-4F77-B802-AA01EE75659A}" dt="2024-01-09T21:07:25.909" v="165" actId="20577"/>
        <pc:sldMkLst>
          <pc:docMk/>
          <pc:sldMk cId="767040849" sldId="582"/>
        </pc:sldMkLst>
        <pc:spChg chg="mod">
          <ac:chgData name="McCurdie, Zikea (CDC/NCHHSTP/OD)" userId="S::tze7@cdc.gov::ce0621eb-9ae8-42d7-a660-6339b643911f" providerId="AD" clId="Web-{F7D17400-0762-4F77-B802-AA01EE75659A}" dt="2024-01-09T21:07:25.909" v="165" actId="20577"/>
          <ac:spMkLst>
            <pc:docMk/>
            <pc:sldMk cId="767040849" sldId="582"/>
            <ac:spMk id="3" creationId="{046D0978-364C-043F-F4E8-208C3E03794E}"/>
          </ac:spMkLst>
        </pc:spChg>
      </pc:sldChg>
      <pc:sldChg chg="modSp">
        <pc:chgData name="McCurdie, Zikea (CDC/NCHHSTP/OD)" userId="S::tze7@cdc.gov::ce0621eb-9ae8-42d7-a660-6339b643911f" providerId="AD" clId="Web-{F7D17400-0762-4F77-B802-AA01EE75659A}" dt="2024-01-10T16:39:11.355" v="169" actId="20577"/>
        <pc:sldMkLst>
          <pc:docMk/>
          <pc:sldMk cId="736340386" sldId="589"/>
        </pc:sldMkLst>
        <pc:spChg chg="mod">
          <ac:chgData name="McCurdie, Zikea (CDC/NCHHSTP/OD)" userId="S::tze7@cdc.gov::ce0621eb-9ae8-42d7-a660-6339b643911f" providerId="AD" clId="Web-{F7D17400-0762-4F77-B802-AA01EE75659A}" dt="2024-01-10T16:39:11.355" v="169" actId="20577"/>
          <ac:spMkLst>
            <pc:docMk/>
            <pc:sldMk cId="736340386" sldId="589"/>
            <ac:spMk id="3" creationId="{FCB4BEE5-36E1-17EC-FA82-F1B061DA9D8D}"/>
          </ac:spMkLst>
        </pc:spChg>
      </pc:sldChg>
      <pc:sldChg chg="ord modCm">
        <pc:chgData name="McCurdie, Zikea (CDC/NCHHSTP/OD)" userId="S::tze7@cdc.gov::ce0621eb-9ae8-42d7-a660-6339b643911f" providerId="AD" clId="Web-{F7D17400-0762-4F77-B802-AA01EE75659A}" dt="2024-01-09T20:45:41.366" v="20"/>
        <pc:sldMkLst>
          <pc:docMk/>
          <pc:sldMk cId="1400332140" sldId="604"/>
        </pc:sldMkLst>
      </pc:sldChg>
      <pc:sldChg chg="del">
        <pc:chgData name="McCurdie, Zikea (CDC/NCHHSTP/OD)" userId="S::tze7@cdc.gov::ce0621eb-9ae8-42d7-a660-6339b643911f" providerId="AD" clId="Web-{F7D17400-0762-4F77-B802-AA01EE75659A}" dt="2024-01-09T20:47:32.134" v="28"/>
        <pc:sldMkLst>
          <pc:docMk/>
          <pc:sldMk cId="3508336265" sldId="605"/>
        </pc:sldMkLst>
      </pc:sldChg>
      <pc:sldChg chg="del">
        <pc:chgData name="McCurdie, Zikea (CDC/NCHHSTP/OD)" userId="S::tze7@cdc.gov::ce0621eb-9ae8-42d7-a660-6339b643911f" providerId="AD" clId="Web-{F7D17400-0762-4F77-B802-AA01EE75659A}" dt="2024-01-09T20:47:32.134" v="27"/>
        <pc:sldMkLst>
          <pc:docMk/>
          <pc:sldMk cId="139094741" sldId="606"/>
        </pc:sldMkLst>
      </pc:sldChg>
      <pc:sldChg chg="del">
        <pc:chgData name="McCurdie, Zikea (CDC/NCHHSTP/OD)" userId="S::tze7@cdc.gov::ce0621eb-9ae8-42d7-a660-6339b643911f" providerId="AD" clId="Web-{F7D17400-0762-4F77-B802-AA01EE75659A}" dt="2024-01-09T20:47:32.134" v="26"/>
        <pc:sldMkLst>
          <pc:docMk/>
          <pc:sldMk cId="3492163812" sldId="607"/>
        </pc:sldMkLst>
      </pc:sldChg>
      <pc:sldChg chg="modCm">
        <pc:chgData name="McCurdie, Zikea (CDC/NCHHSTP/OD)" userId="S::tze7@cdc.gov::ce0621eb-9ae8-42d7-a660-6339b643911f" providerId="AD" clId="Web-{F7D17400-0762-4F77-B802-AA01EE75659A}" dt="2024-01-09T20:48:22.088" v="36"/>
        <pc:sldMkLst>
          <pc:docMk/>
          <pc:sldMk cId="192723203" sldId="609"/>
        </pc:sldMkLst>
      </pc:sldChg>
      <pc:sldChg chg="modSp">
        <pc:chgData name="McCurdie, Zikea (CDC/NCHHSTP/OD)" userId="S::tze7@cdc.gov::ce0621eb-9ae8-42d7-a660-6339b643911f" providerId="AD" clId="Web-{F7D17400-0762-4F77-B802-AA01EE75659A}" dt="2024-01-10T18:23:29.136" v="180" actId="20577"/>
        <pc:sldMkLst>
          <pc:docMk/>
          <pc:sldMk cId="1582483234" sldId="617"/>
        </pc:sldMkLst>
        <pc:graphicFrameChg chg="modGraphic">
          <ac:chgData name="McCurdie, Zikea (CDC/NCHHSTP/OD)" userId="S::tze7@cdc.gov::ce0621eb-9ae8-42d7-a660-6339b643911f" providerId="AD" clId="Web-{F7D17400-0762-4F77-B802-AA01EE75659A}" dt="2024-01-10T18:23:29.136" v="180" actId="20577"/>
          <ac:graphicFrameMkLst>
            <pc:docMk/>
            <pc:sldMk cId="1582483234" sldId="617"/>
            <ac:graphicFrameMk id="4" creationId="{30B46747-F3AF-51C1-8C6D-4A3C8D9FFB51}"/>
          </ac:graphicFrameMkLst>
        </pc:graphicFrameChg>
      </pc:sldChg>
      <pc:sldChg chg="del">
        <pc:chgData name="McCurdie, Zikea (CDC/NCHHSTP/OD)" userId="S::tze7@cdc.gov::ce0621eb-9ae8-42d7-a660-6339b643911f" providerId="AD" clId="Web-{F7D17400-0762-4F77-B802-AA01EE75659A}" dt="2024-01-09T20:47:54.056" v="31"/>
        <pc:sldMkLst>
          <pc:docMk/>
          <pc:sldMk cId="997218598" sldId="626"/>
        </pc:sldMkLst>
      </pc:sldChg>
      <pc:sldChg chg="del">
        <pc:chgData name="McCurdie, Zikea (CDC/NCHHSTP/OD)" userId="S::tze7@cdc.gov::ce0621eb-9ae8-42d7-a660-6339b643911f" providerId="AD" clId="Web-{F7D17400-0762-4F77-B802-AA01EE75659A}" dt="2024-01-09T20:48:08.619" v="34"/>
        <pc:sldMkLst>
          <pc:docMk/>
          <pc:sldMk cId="3057124395" sldId="627"/>
        </pc:sldMkLst>
      </pc:sldChg>
      <pc:sldChg chg="del">
        <pc:chgData name="McCurdie, Zikea (CDC/NCHHSTP/OD)" userId="S::tze7@cdc.gov::ce0621eb-9ae8-42d7-a660-6339b643911f" providerId="AD" clId="Web-{F7D17400-0762-4F77-B802-AA01EE75659A}" dt="2024-01-09T20:47:54.056" v="33"/>
        <pc:sldMkLst>
          <pc:docMk/>
          <pc:sldMk cId="472314295" sldId="631"/>
        </pc:sldMkLst>
      </pc:sldChg>
      <pc:sldChg chg="del">
        <pc:chgData name="McCurdie, Zikea (CDC/NCHHSTP/OD)" userId="S::tze7@cdc.gov::ce0621eb-9ae8-42d7-a660-6339b643911f" providerId="AD" clId="Web-{F7D17400-0762-4F77-B802-AA01EE75659A}" dt="2024-01-09T20:47:54.056" v="32"/>
        <pc:sldMkLst>
          <pc:docMk/>
          <pc:sldMk cId="2105892383" sldId="633"/>
        </pc:sldMkLst>
      </pc:sldChg>
      <pc:sldChg chg="modCm">
        <pc:chgData name="McCurdie, Zikea (CDC/NCHHSTP/OD)" userId="S::tze7@cdc.gov::ce0621eb-9ae8-42d7-a660-6339b643911f" providerId="AD" clId="Web-{F7D17400-0762-4F77-B802-AA01EE75659A}" dt="2024-01-09T20:48:35.213" v="37"/>
        <pc:sldMkLst>
          <pc:docMk/>
          <pc:sldMk cId="3298563606" sldId="639"/>
        </pc:sldMkLst>
      </pc:sldChg>
      <pc:sldChg chg="del">
        <pc:chgData name="McCurdie, Zikea (CDC/NCHHSTP/OD)" userId="S::tze7@cdc.gov::ce0621eb-9ae8-42d7-a660-6339b643911f" providerId="AD" clId="Web-{F7D17400-0762-4F77-B802-AA01EE75659A}" dt="2024-01-09T20:47:32.134" v="29"/>
        <pc:sldMkLst>
          <pc:docMk/>
          <pc:sldMk cId="3407040152" sldId="640"/>
        </pc:sldMkLst>
      </pc:sldChg>
      <pc:sldChg chg="ord">
        <pc:chgData name="McCurdie, Zikea (CDC/NCHHSTP/OD)" userId="S::tze7@cdc.gov::ce0621eb-9ae8-42d7-a660-6339b643911f" providerId="AD" clId="Web-{F7D17400-0762-4F77-B802-AA01EE75659A}" dt="2024-01-09T20:45:38.195" v="16"/>
        <pc:sldMkLst>
          <pc:docMk/>
          <pc:sldMk cId="3787681056" sldId="641"/>
        </pc:sldMkLst>
      </pc:sldChg>
      <pc:sldChg chg="ord">
        <pc:chgData name="McCurdie, Zikea (CDC/NCHHSTP/OD)" userId="S::tze7@cdc.gov::ce0621eb-9ae8-42d7-a660-6339b643911f" providerId="AD" clId="Web-{F7D17400-0762-4F77-B802-AA01EE75659A}" dt="2024-01-09T20:45:38.195" v="17"/>
        <pc:sldMkLst>
          <pc:docMk/>
          <pc:sldMk cId="1990766140" sldId="642"/>
        </pc:sldMkLst>
      </pc:sldChg>
      <pc:sldChg chg="ord">
        <pc:chgData name="McCurdie, Zikea (CDC/NCHHSTP/OD)" userId="S::tze7@cdc.gov::ce0621eb-9ae8-42d7-a660-6339b643911f" providerId="AD" clId="Web-{F7D17400-0762-4F77-B802-AA01EE75659A}" dt="2024-01-09T20:45:38.195" v="18"/>
        <pc:sldMkLst>
          <pc:docMk/>
          <pc:sldMk cId="961091165" sldId="643"/>
        </pc:sldMkLst>
      </pc:sldChg>
      <pc:sldChg chg="add del ord">
        <pc:chgData name="McCurdie, Zikea (CDC/NCHHSTP/OD)" userId="S::tze7@cdc.gov::ce0621eb-9ae8-42d7-a660-6339b643911f" providerId="AD" clId="Web-{F7D17400-0762-4F77-B802-AA01EE75659A}" dt="2024-01-09T20:45:17.679" v="15"/>
        <pc:sldMkLst>
          <pc:docMk/>
          <pc:sldMk cId="200418875" sldId="645"/>
        </pc:sldMkLst>
      </pc:sldChg>
      <pc:sldChg chg="add">
        <pc:chgData name="McCurdie, Zikea (CDC/NCHHSTP/OD)" userId="S::tze7@cdc.gov::ce0621eb-9ae8-42d7-a660-6339b643911f" providerId="AD" clId="Web-{F7D17400-0762-4F77-B802-AA01EE75659A}" dt="2024-01-09T20:47:24.181" v="21"/>
        <pc:sldMkLst>
          <pc:docMk/>
          <pc:sldMk cId="2502459562" sldId="645"/>
        </pc:sldMkLst>
      </pc:sldChg>
      <pc:sldChg chg="add">
        <pc:chgData name="McCurdie, Zikea (CDC/NCHHSTP/OD)" userId="S::tze7@cdc.gov::ce0621eb-9ae8-42d7-a660-6339b643911f" providerId="AD" clId="Web-{F7D17400-0762-4F77-B802-AA01EE75659A}" dt="2024-01-09T20:47:24.431" v="22"/>
        <pc:sldMkLst>
          <pc:docMk/>
          <pc:sldMk cId="1691553538" sldId="646"/>
        </pc:sldMkLst>
      </pc:sldChg>
      <pc:sldChg chg="add del ord">
        <pc:chgData name="McCurdie, Zikea (CDC/NCHHSTP/OD)" userId="S::tze7@cdc.gov::ce0621eb-9ae8-42d7-a660-6339b643911f" providerId="AD" clId="Web-{F7D17400-0762-4F77-B802-AA01EE75659A}" dt="2024-01-09T20:45:17.663" v="14"/>
        <pc:sldMkLst>
          <pc:docMk/>
          <pc:sldMk cId="2967931293" sldId="646"/>
        </pc:sldMkLst>
      </pc:sldChg>
      <pc:sldChg chg="add">
        <pc:chgData name="McCurdie, Zikea (CDC/NCHHSTP/OD)" userId="S::tze7@cdc.gov::ce0621eb-9ae8-42d7-a660-6339b643911f" providerId="AD" clId="Web-{F7D17400-0762-4F77-B802-AA01EE75659A}" dt="2024-01-09T20:47:24.634" v="23"/>
        <pc:sldMkLst>
          <pc:docMk/>
          <pc:sldMk cId="532435423" sldId="647"/>
        </pc:sldMkLst>
      </pc:sldChg>
      <pc:sldChg chg="add del ord">
        <pc:chgData name="McCurdie, Zikea (CDC/NCHHSTP/OD)" userId="S::tze7@cdc.gov::ce0621eb-9ae8-42d7-a660-6339b643911f" providerId="AD" clId="Web-{F7D17400-0762-4F77-B802-AA01EE75659A}" dt="2024-01-09T20:45:17.663" v="13"/>
        <pc:sldMkLst>
          <pc:docMk/>
          <pc:sldMk cId="3690465853" sldId="647"/>
        </pc:sldMkLst>
      </pc:sldChg>
      <pc:sldChg chg="addSp delSp modSp new mod modClrScheme modCm chgLayout">
        <pc:chgData name="McCurdie, Zikea (CDC/NCHHSTP/OD)" userId="S::tze7@cdc.gov::ce0621eb-9ae8-42d7-a660-6339b643911f" providerId="AD" clId="Web-{F7D17400-0762-4F77-B802-AA01EE75659A}" dt="2024-01-12T21:14:35.510" v="296" actId="1076"/>
        <pc:sldMkLst>
          <pc:docMk/>
          <pc:sldMk cId="1046417176" sldId="648"/>
        </pc:sldMkLst>
        <pc:spChg chg="del">
          <ac:chgData name="McCurdie, Zikea (CDC/NCHHSTP/OD)" userId="S::tze7@cdc.gov::ce0621eb-9ae8-42d7-a660-6339b643911f" providerId="AD" clId="Web-{F7D17400-0762-4F77-B802-AA01EE75659A}" dt="2024-01-12T15:58:14.888" v="181"/>
          <ac:spMkLst>
            <pc:docMk/>
            <pc:sldMk cId="1046417176" sldId="648"/>
            <ac:spMk id="2" creationId="{ABFABE1A-0DA7-4D87-F329-00E2ED67CC2D}"/>
          </ac:spMkLst>
        </pc:spChg>
        <pc:spChg chg="add mod">
          <ac:chgData name="McCurdie, Zikea (CDC/NCHHSTP/OD)" userId="S::tze7@cdc.gov::ce0621eb-9ae8-42d7-a660-6339b643911f" providerId="AD" clId="Web-{F7D17400-0762-4F77-B802-AA01EE75659A}" dt="2024-01-12T20:30:04.419" v="225"/>
          <ac:spMkLst>
            <pc:docMk/>
            <pc:sldMk cId="1046417176" sldId="648"/>
            <ac:spMk id="3" creationId="{10A50B68-099B-848B-3278-FCE24CE70381}"/>
          </ac:spMkLst>
        </pc:spChg>
        <pc:spChg chg="add del mod">
          <ac:chgData name="McCurdie, Zikea (CDC/NCHHSTP/OD)" userId="S::tze7@cdc.gov::ce0621eb-9ae8-42d7-a660-6339b643911f" providerId="AD" clId="Web-{F7D17400-0762-4F77-B802-AA01EE75659A}" dt="2024-01-12T21:06:30.285" v="261"/>
          <ac:spMkLst>
            <pc:docMk/>
            <pc:sldMk cId="1046417176" sldId="648"/>
            <ac:spMk id="3" creationId="{57873052-CFCA-149D-52CF-DD06E686F738}"/>
          </ac:spMkLst>
        </pc:spChg>
        <pc:spChg chg="del">
          <ac:chgData name="McCurdie, Zikea (CDC/NCHHSTP/OD)" userId="S::tze7@cdc.gov::ce0621eb-9ae8-42d7-a660-6339b643911f" providerId="AD" clId="Web-{F7D17400-0762-4F77-B802-AA01EE75659A}" dt="2024-01-12T15:58:27.404" v="183"/>
          <ac:spMkLst>
            <pc:docMk/>
            <pc:sldMk cId="1046417176" sldId="648"/>
            <ac:spMk id="3" creationId="{A66CE6D1-B4F1-A266-BD72-5082196773F2}"/>
          </ac:spMkLst>
        </pc:spChg>
        <pc:spChg chg="add del mod ord">
          <ac:chgData name="McCurdie, Zikea (CDC/NCHHSTP/OD)" userId="S::tze7@cdc.gov::ce0621eb-9ae8-42d7-a660-6339b643911f" providerId="AD" clId="Web-{F7D17400-0762-4F77-B802-AA01EE75659A}" dt="2024-01-12T21:05:29.675" v="256"/>
          <ac:spMkLst>
            <pc:docMk/>
            <pc:sldMk cId="1046417176" sldId="648"/>
            <ac:spMk id="5" creationId="{FBFE513A-D187-65F3-3A11-08D2E149E70B}"/>
          </ac:spMkLst>
        </pc:spChg>
        <pc:spChg chg="add mod ord">
          <ac:chgData name="McCurdie, Zikea (CDC/NCHHSTP/OD)" userId="S::tze7@cdc.gov::ce0621eb-9ae8-42d7-a660-6339b643911f" providerId="AD" clId="Web-{F7D17400-0762-4F77-B802-AA01EE75659A}" dt="2024-01-12T20:30:39.169" v="240" actId="20577"/>
          <ac:spMkLst>
            <pc:docMk/>
            <pc:sldMk cId="1046417176" sldId="648"/>
            <ac:spMk id="6" creationId="{75F5B854-A060-F596-6B2A-1FCCC211E80F}"/>
          </ac:spMkLst>
        </pc:spChg>
        <pc:spChg chg="add mod">
          <ac:chgData name="McCurdie, Zikea (CDC/NCHHSTP/OD)" userId="S::tze7@cdc.gov::ce0621eb-9ae8-42d7-a660-6339b643911f" providerId="AD" clId="Web-{F7D17400-0762-4F77-B802-AA01EE75659A}" dt="2024-01-12T20:37:19.784" v="254" actId="1076"/>
          <ac:spMkLst>
            <pc:docMk/>
            <pc:sldMk cId="1046417176" sldId="648"/>
            <ac:spMk id="7" creationId="{F144D6C9-B409-8615-007F-559C41F18345}"/>
          </ac:spMkLst>
        </pc:spChg>
        <pc:spChg chg="add del mod">
          <ac:chgData name="McCurdie, Zikea (CDC/NCHHSTP/OD)" userId="S::tze7@cdc.gov::ce0621eb-9ae8-42d7-a660-6339b643911f" providerId="AD" clId="Web-{F7D17400-0762-4F77-B802-AA01EE75659A}" dt="2024-01-12T21:07:13.411" v="266"/>
          <ac:spMkLst>
            <pc:docMk/>
            <pc:sldMk cId="1046417176" sldId="648"/>
            <ac:spMk id="9" creationId="{E22EB224-FAB3-0494-AE9E-1F89E4512A24}"/>
          </ac:spMkLst>
        </pc:spChg>
        <pc:picChg chg="add del mod ord">
          <ac:chgData name="McCurdie, Zikea (CDC/NCHHSTP/OD)" userId="S::tze7@cdc.gov::ce0621eb-9ae8-42d7-a660-6339b643911f" providerId="AD" clId="Web-{F7D17400-0762-4F77-B802-AA01EE75659A}" dt="2024-01-12T21:05:22.893" v="255"/>
          <ac:picMkLst>
            <pc:docMk/>
            <pc:sldMk cId="1046417176" sldId="648"/>
            <ac:picMk id="4" creationId="{985C92DD-113F-680E-36F8-4759DF380F86}"/>
          </ac:picMkLst>
        </pc:picChg>
        <pc:picChg chg="add del mod ord">
          <ac:chgData name="McCurdie, Zikea (CDC/NCHHSTP/OD)" userId="S::tze7@cdc.gov::ce0621eb-9ae8-42d7-a660-6339b643911f" providerId="AD" clId="Web-{F7D17400-0762-4F77-B802-AA01EE75659A}" dt="2024-01-12T21:06:22.488" v="260"/>
          <ac:picMkLst>
            <pc:docMk/>
            <pc:sldMk cId="1046417176" sldId="648"/>
            <ac:picMk id="10" creationId="{D36113BB-F194-D3D3-F791-6EA21115B4A9}"/>
          </ac:picMkLst>
        </pc:picChg>
        <pc:picChg chg="add mod ord modCrop">
          <ac:chgData name="McCurdie, Zikea (CDC/NCHHSTP/OD)" userId="S::tze7@cdc.gov::ce0621eb-9ae8-42d7-a660-6339b643911f" providerId="AD" clId="Web-{F7D17400-0762-4F77-B802-AA01EE75659A}" dt="2024-01-12T21:06:53.160" v="265" actId="14100"/>
          <ac:picMkLst>
            <pc:docMk/>
            <pc:sldMk cId="1046417176" sldId="648"/>
            <ac:picMk id="11" creationId="{F462BE74-F51F-8938-CE70-44C7407AF7F8}"/>
          </ac:picMkLst>
        </pc:picChg>
        <pc:picChg chg="add mod ord modCrop">
          <ac:chgData name="McCurdie, Zikea (CDC/NCHHSTP/OD)" userId="S::tze7@cdc.gov::ce0621eb-9ae8-42d7-a660-6339b643911f" providerId="AD" clId="Web-{F7D17400-0762-4F77-B802-AA01EE75659A}" dt="2024-01-12T21:08:03.646" v="272" actId="14100"/>
          <ac:picMkLst>
            <pc:docMk/>
            <pc:sldMk cId="1046417176" sldId="648"/>
            <ac:picMk id="12" creationId="{85D76470-7272-0CEC-32FC-3BD1C4AAA264}"/>
          </ac:picMkLst>
        </pc:picChg>
        <pc:picChg chg="add mod modCrop">
          <ac:chgData name="McCurdie, Zikea (CDC/NCHHSTP/OD)" userId="S::tze7@cdc.gov::ce0621eb-9ae8-42d7-a660-6339b643911f" providerId="AD" clId="Web-{F7D17400-0762-4F77-B802-AA01EE75659A}" dt="2024-01-12T21:10:44.007" v="290"/>
          <ac:picMkLst>
            <pc:docMk/>
            <pc:sldMk cId="1046417176" sldId="648"/>
            <ac:picMk id="13" creationId="{3366D23B-BC9B-CECF-7BC9-2ED1BD83533C}"/>
          </ac:picMkLst>
        </pc:picChg>
        <pc:picChg chg="add mod">
          <ac:chgData name="McCurdie, Zikea (CDC/NCHHSTP/OD)" userId="S::tze7@cdc.gov::ce0621eb-9ae8-42d7-a660-6339b643911f" providerId="AD" clId="Web-{F7D17400-0762-4F77-B802-AA01EE75659A}" dt="2024-01-12T21:14:35.510" v="296" actId="1076"/>
          <ac:picMkLst>
            <pc:docMk/>
            <pc:sldMk cId="1046417176" sldId="648"/>
            <ac:picMk id="14" creationId="{F6D26E04-1A14-E889-8BF0-4C12F7EAE6F1}"/>
          </ac:picMkLst>
        </pc:picChg>
      </pc:sldChg>
      <pc:sldChg chg="add del">
        <pc:chgData name="McCurdie, Zikea (CDC/NCHHSTP/OD)" userId="S::tze7@cdc.gov::ce0621eb-9ae8-42d7-a660-6339b643911f" providerId="AD" clId="Web-{F7D17400-0762-4F77-B802-AA01EE75659A}" dt="2024-01-09T20:45:17.663" v="12"/>
        <pc:sldMkLst>
          <pc:docMk/>
          <pc:sldMk cId="2190827987" sldId="648"/>
        </pc:sldMkLst>
      </pc:sldChg>
      <pc:sldChg chg="add del">
        <pc:chgData name="McCurdie, Zikea (CDC/NCHHSTP/OD)" userId="S::tze7@cdc.gov::ce0621eb-9ae8-42d7-a660-6339b643911f" providerId="AD" clId="Web-{F7D17400-0762-4F77-B802-AA01EE75659A}" dt="2024-01-09T20:47:27.775" v="25"/>
        <pc:sldMkLst>
          <pc:docMk/>
          <pc:sldMk cId="2885404682" sldId="648"/>
        </pc:sldMkLst>
      </pc:sldChg>
    </pc:docChg>
  </pc:docChgLst>
  <pc:docChgLst>
    <pc:chgData name="McCurdie, Zikea (CDC/NCHHSTP/OD)" userId="S::tze7@cdc.gov::ce0621eb-9ae8-42d7-a660-6339b643911f" providerId="AD" clId="Web-{D164864C-39ED-6559-E3FB-6D6911D7B9F3}"/>
    <pc:docChg chg="modSld">
      <pc:chgData name="McCurdie, Zikea (CDC/NCHHSTP/OD)" userId="S::tze7@cdc.gov::ce0621eb-9ae8-42d7-a660-6339b643911f" providerId="AD" clId="Web-{D164864C-39ED-6559-E3FB-6D6911D7B9F3}" dt="2024-02-07T16:51:53.977" v="0"/>
      <pc:docMkLst>
        <pc:docMk/>
      </pc:docMkLst>
      <pc:sldChg chg="mod modShow">
        <pc:chgData name="McCurdie, Zikea (CDC/NCHHSTP/OD)" userId="S::tze7@cdc.gov::ce0621eb-9ae8-42d7-a660-6339b643911f" providerId="AD" clId="Web-{D164864C-39ED-6559-E3FB-6D6911D7B9F3}" dt="2024-02-07T16:51:53.977" v="0"/>
        <pc:sldMkLst>
          <pc:docMk/>
          <pc:sldMk cId="1763070958" sldId="364"/>
        </pc:sldMkLst>
      </pc:sldChg>
    </pc:docChg>
  </pc:docChgLst>
  <pc:docChgLst>
    <pc:chgData name="McCurdie, Zikea (CDC/NCHHSTP/OD)" userId="S::tze7@cdc.gov::ce0621eb-9ae8-42d7-a660-6339b643911f" providerId="AD" clId="Web-{A7937403-687E-4FE1-756B-0584F62C95B8}"/>
    <pc:docChg chg="delSld modSld">
      <pc:chgData name="McCurdie, Zikea (CDC/NCHHSTP/OD)" userId="S::tze7@cdc.gov::ce0621eb-9ae8-42d7-a660-6339b643911f" providerId="AD" clId="Web-{A7937403-687E-4FE1-756B-0584F62C95B8}" dt="2023-12-20T18:32:43.866" v="48"/>
      <pc:docMkLst>
        <pc:docMk/>
      </pc:docMkLst>
      <pc:sldChg chg="modSp delCm">
        <pc:chgData name="McCurdie, Zikea (CDC/NCHHSTP/OD)" userId="S::tze7@cdc.gov::ce0621eb-9ae8-42d7-a660-6339b643911f" providerId="AD" clId="Web-{A7937403-687E-4FE1-756B-0584F62C95B8}" dt="2023-12-20T18:32:36.210" v="37" actId="1076"/>
        <pc:sldMkLst>
          <pc:docMk/>
          <pc:sldMk cId="1763070958" sldId="364"/>
        </pc:sldMkLst>
        <pc:graphicFrameChg chg="mod modGraphic">
          <ac:chgData name="McCurdie, Zikea (CDC/NCHHSTP/OD)" userId="S::tze7@cdc.gov::ce0621eb-9ae8-42d7-a660-6339b643911f" providerId="AD" clId="Web-{A7937403-687E-4FE1-756B-0584F62C95B8}" dt="2023-12-20T18:32:36.210" v="37" actId="1076"/>
          <ac:graphicFrameMkLst>
            <pc:docMk/>
            <pc:sldMk cId="1763070958" sldId="364"/>
            <ac:graphicFrameMk id="4" creationId="{FB7D8A6F-0EF7-5B5C-6994-8D124D1AA32C}"/>
          </ac:graphicFrameMkLst>
        </pc:graphicFrameChg>
      </pc:sldChg>
      <pc:sldChg chg="del">
        <pc:chgData name="McCurdie, Zikea (CDC/NCHHSTP/OD)" userId="S::tze7@cdc.gov::ce0621eb-9ae8-42d7-a660-6339b643911f" providerId="AD" clId="Web-{A7937403-687E-4FE1-756B-0584F62C95B8}" dt="2023-12-20T18:32:43.851" v="44"/>
        <pc:sldMkLst>
          <pc:docMk/>
          <pc:sldMk cId="3282961169" sldId="375"/>
        </pc:sldMkLst>
      </pc:sldChg>
      <pc:sldChg chg="del">
        <pc:chgData name="McCurdie, Zikea (CDC/NCHHSTP/OD)" userId="S::tze7@cdc.gov::ce0621eb-9ae8-42d7-a660-6339b643911f" providerId="AD" clId="Web-{A7937403-687E-4FE1-756B-0584F62C95B8}" dt="2023-12-20T18:32:43.851" v="46"/>
        <pc:sldMkLst>
          <pc:docMk/>
          <pc:sldMk cId="3297218831" sldId="387"/>
        </pc:sldMkLst>
      </pc:sldChg>
      <pc:sldChg chg="del">
        <pc:chgData name="McCurdie, Zikea (CDC/NCHHSTP/OD)" userId="S::tze7@cdc.gov::ce0621eb-9ae8-42d7-a660-6339b643911f" providerId="AD" clId="Web-{A7937403-687E-4FE1-756B-0584F62C95B8}" dt="2023-12-20T18:32:43.851" v="43"/>
        <pc:sldMkLst>
          <pc:docMk/>
          <pc:sldMk cId="3250996848" sldId="535"/>
        </pc:sldMkLst>
      </pc:sldChg>
      <pc:sldChg chg="del">
        <pc:chgData name="McCurdie, Zikea (CDC/NCHHSTP/OD)" userId="S::tze7@cdc.gov::ce0621eb-9ae8-42d7-a660-6339b643911f" providerId="AD" clId="Web-{A7937403-687E-4FE1-756B-0584F62C95B8}" dt="2023-12-20T18:32:43.851" v="42"/>
        <pc:sldMkLst>
          <pc:docMk/>
          <pc:sldMk cId="2620241831" sldId="545"/>
        </pc:sldMkLst>
      </pc:sldChg>
      <pc:sldChg chg="del">
        <pc:chgData name="McCurdie, Zikea (CDC/NCHHSTP/OD)" userId="S::tze7@cdc.gov::ce0621eb-9ae8-42d7-a660-6339b643911f" providerId="AD" clId="Web-{A7937403-687E-4FE1-756B-0584F62C95B8}" dt="2023-12-20T18:32:43.851" v="41"/>
        <pc:sldMkLst>
          <pc:docMk/>
          <pc:sldMk cId="1173294715" sldId="595"/>
        </pc:sldMkLst>
      </pc:sldChg>
      <pc:sldChg chg="del">
        <pc:chgData name="McCurdie, Zikea (CDC/NCHHSTP/OD)" userId="S::tze7@cdc.gov::ce0621eb-9ae8-42d7-a660-6339b643911f" providerId="AD" clId="Web-{A7937403-687E-4FE1-756B-0584F62C95B8}" dt="2023-12-20T18:32:43.851" v="39"/>
        <pc:sldMkLst>
          <pc:docMk/>
          <pc:sldMk cId="1748108368" sldId="596"/>
        </pc:sldMkLst>
      </pc:sldChg>
      <pc:sldChg chg="del">
        <pc:chgData name="McCurdie, Zikea (CDC/NCHHSTP/OD)" userId="S::tze7@cdc.gov::ce0621eb-9ae8-42d7-a660-6339b643911f" providerId="AD" clId="Web-{A7937403-687E-4FE1-756B-0584F62C95B8}" dt="2023-12-20T18:32:43.851" v="38"/>
        <pc:sldMkLst>
          <pc:docMk/>
          <pc:sldMk cId="424135451" sldId="610"/>
        </pc:sldMkLst>
      </pc:sldChg>
      <pc:sldChg chg="modSp">
        <pc:chgData name="McCurdie, Zikea (CDC/NCHHSTP/OD)" userId="S::tze7@cdc.gov::ce0621eb-9ae8-42d7-a660-6339b643911f" providerId="AD" clId="Web-{A7937403-687E-4FE1-756B-0584F62C95B8}" dt="2023-12-20T18:31:59.850" v="3" actId="20577"/>
        <pc:sldMkLst>
          <pc:docMk/>
          <pc:sldMk cId="1582483234" sldId="617"/>
        </pc:sldMkLst>
        <pc:graphicFrameChg chg="mod modGraphic">
          <ac:chgData name="McCurdie, Zikea (CDC/NCHHSTP/OD)" userId="S::tze7@cdc.gov::ce0621eb-9ae8-42d7-a660-6339b643911f" providerId="AD" clId="Web-{A7937403-687E-4FE1-756B-0584F62C95B8}" dt="2023-12-20T18:31:59.850" v="3" actId="20577"/>
          <ac:graphicFrameMkLst>
            <pc:docMk/>
            <pc:sldMk cId="1582483234" sldId="617"/>
            <ac:graphicFrameMk id="4" creationId="{30B46747-F3AF-51C1-8C6D-4A3C8D9FFB51}"/>
          </ac:graphicFrameMkLst>
        </pc:graphicFrameChg>
      </pc:sldChg>
      <pc:sldChg chg="del">
        <pc:chgData name="McCurdie, Zikea (CDC/NCHHSTP/OD)" userId="S::tze7@cdc.gov::ce0621eb-9ae8-42d7-a660-6339b643911f" providerId="AD" clId="Web-{A7937403-687E-4FE1-756B-0584F62C95B8}" dt="2023-12-20T18:32:43.851" v="40"/>
        <pc:sldMkLst>
          <pc:docMk/>
          <pc:sldMk cId="3347936691" sldId="624"/>
        </pc:sldMkLst>
      </pc:sldChg>
      <pc:sldChg chg="del">
        <pc:chgData name="McCurdie, Zikea (CDC/NCHHSTP/OD)" userId="S::tze7@cdc.gov::ce0621eb-9ae8-42d7-a660-6339b643911f" providerId="AD" clId="Web-{A7937403-687E-4FE1-756B-0584F62C95B8}" dt="2023-12-20T18:32:43.851" v="45"/>
        <pc:sldMkLst>
          <pc:docMk/>
          <pc:sldMk cId="3759135386" sldId="625"/>
        </pc:sldMkLst>
      </pc:sldChg>
      <pc:sldChg chg="del">
        <pc:chgData name="McCurdie, Zikea (CDC/NCHHSTP/OD)" userId="S::tze7@cdc.gov::ce0621eb-9ae8-42d7-a660-6339b643911f" providerId="AD" clId="Web-{A7937403-687E-4FE1-756B-0584F62C95B8}" dt="2023-12-20T18:32:43.866" v="48"/>
        <pc:sldMkLst>
          <pc:docMk/>
          <pc:sldMk cId="3029876325" sldId="640"/>
        </pc:sldMkLst>
      </pc:sldChg>
      <pc:sldChg chg="del">
        <pc:chgData name="McCurdie, Zikea (CDC/NCHHSTP/OD)" userId="S::tze7@cdc.gov::ce0621eb-9ae8-42d7-a660-6339b643911f" providerId="AD" clId="Web-{A7937403-687E-4FE1-756B-0584F62C95B8}" dt="2023-12-20T18:32:43.851" v="47"/>
        <pc:sldMkLst>
          <pc:docMk/>
          <pc:sldMk cId="2394984668" sldId="641"/>
        </pc:sldMkLst>
      </pc:sldChg>
    </pc:docChg>
  </pc:docChgLst>
  <pc:docChgLst>
    <pc:chgData name="McCurdie, Zikea (CDC/NCHHSTP/OD)" userId="S::tze7@cdc.gov::ce0621eb-9ae8-42d7-a660-6339b643911f" providerId="AD" clId="Web-{78B93396-903B-4178-A22F-E8F97F813E42}"/>
    <pc:docChg chg="modSld">
      <pc:chgData name="McCurdie, Zikea (CDC/NCHHSTP/OD)" userId="S::tze7@cdc.gov::ce0621eb-9ae8-42d7-a660-6339b643911f" providerId="AD" clId="Web-{78B93396-903B-4178-A22F-E8F97F813E42}" dt="2023-12-20T18:27:22.271" v="8" actId="20577"/>
      <pc:docMkLst>
        <pc:docMk/>
      </pc:docMkLst>
      <pc:sldChg chg="modSp">
        <pc:chgData name="McCurdie, Zikea (CDC/NCHHSTP/OD)" userId="S::tze7@cdc.gov::ce0621eb-9ae8-42d7-a660-6339b643911f" providerId="AD" clId="Web-{78B93396-903B-4178-A22F-E8F97F813E42}" dt="2023-12-20T18:27:22.271" v="8" actId="20577"/>
        <pc:sldMkLst>
          <pc:docMk/>
          <pc:sldMk cId="2116262357" sldId="256"/>
        </pc:sldMkLst>
        <pc:spChg chg="mod">
          <ac:chgData name="McCurdie, Zikea (CDC/NCHHSTP/OD)" userId="S::tze7@cdc.gov::ce0621eb-9ae8-42d7-a660-6339b643911f" providerId="AD" clId="Web-{78B93396-903B-4178-A22F-E8F97F813E42}" dt="2023-12-20T18:27:22.271" v="8" actId="20577"/>
          <ac:spMkLst>
            <pc:docMk/>
            <pc:sldMk cId="2116262357" sldId="256"/>
            <ac:spMk id="3" creationId="{7C2D0AFB-2812-4D4B-A3C6-57401E27264F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6E9072-297D-4AD3-A985-E5F7EA03027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82111CA-5C27-4EAF-A6D6-97F1E3B0A5DA}">
      <dgm:prSet phldrT="[Text]" phldr="0"/>
      <dgm:spPr/>
      <dgm:t>
        <a:bodyPr/>
        <a:lstStyle/>
        <a:p>
          <a:pPr rtl="0"/>
          <a:r>
            <a:rPr lang="en-US" dirty="0">
              <a:solidFill>
                <a:srgbClr val="194E90"/>
              </a:solidFill>
              <a:latin typeface="Roboto"/>
              <a:ea typeface="Roboto"/>
              <a:cs typeface="Roboto"/>
            </a:rPr>
            <a:t>Identify key components of infographics</a:t>
          </a:r>
        </a:p>
      </dgm:t>
    </dgm:pt>
    <dgm:pt modelId="{E27A080D-444B-49E1-989C-67B052910B23}" type="parTrans" cxnId="{74E8A0E7-DAEE-4641-A7FC-A4D509EDFF2E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C412DA17-DA6D-49BF-AFEE-6C37C632F7C7}" type="sibTrans" cxnId="{74E8A0E7-DAEE-4641-A7FC-A4D509EDFF2E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83A8B9C7-BBA6-40FA-9F51-6AEC11C31AD7}">
      <dgm:prSet phldrT="[Text]" phldr="0"/>
      <dgm:spPr/>
      <dgm:t>
        <a:bodyPr/>
        <a:lstStyle/>
        <a:p>
          <a:pPr rtl="0"/>
          <a:r>
            <a:rPr lang="en-US" dirty="0">
              <a:solidFill>
                <a:srgbClr val="194E90"/>
              </a:solidFill>
              <a:latin typeface="Roboto"/>
              <a:ea typeface="Roboto"/>
              <a:cs typeface="Roboto"/>
            </a:rPr>
            <a:t>Identify the target audience and platform for your infographics</a:t>
          </a:r>
        </a:p>
      </dgm:t>
    </dgm:pt>
    <dgm:pt modelId="{B63C172A-9FC7-4959-A283-E1DC1D5F3168}" type="parTrans" cxnId="{AB69D0F2-D594-4C92-AF10-5376B65C8853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0F033253-07E0-4D3C-864A-384072FBD82E}" type="sibTrans" cxnId="{AB69D0F2-D594-4C92-AF10-5376B65C8853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203832E6-A14C-44C6-9EE0-CCDDF17FC521}">
      <dgm:prSet phldrT="[Text]" phldr="0"/>
      <dgm:spPr/>
      <dgm:t>
        <a:bodyPr/>
        <a:lstStyle/>
        <a:p>
          <a:pPr rtl="0"/>
          <a:r>
            <a:rPr lang="en-US" dirty="0">
              <a:solidFill>
                <a:srgbClr val="194E90"/>
              </a:solidFill>
              <a:latin typeface="Roboto"/>
              <a:ea typeface="Roboto"/>
              <a:cs typeface="Roboto"/>
            </a:rPr>
            <a:t>Create key messages and find reliable data sources</a:t>
          </a:r>
        </a:p>
      </dgm:t>
    </dgm:pt>
    <dgm:pt modelId="{96022BA4-2D76-4766-8748-B3C7FE1C52E2}" type="parTrans" cxnId="{13939A99-BD20-419F-A450-9CA0E46CBC0A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671EF502-EAAF-4D0E-952C-7363F97396E1}" type="sibTrans" cxnId="{13939A99-BD20-419F-A450-9CA0E46CBC0A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FA495683-8D0A-6B49-B6D3-43DC278EB14D}" type="pres">
      <dgm:prSet presAssocID="{626E9072-297D-4AD3-A985-E5F7EA030279}" presName="vert0" presStyleCnt="0">
        <dgm:presLayoutVars>
          <dgm:dir/>
          <dgm:animOne val="branch"/>
          <dgm:animLvl val="lvl"/>
        </dgm:presLayoutVars>
      </dgm:prSet>
      <dgm:spPr/>
    </dgm:pt>
    <dgm:pt modelId="{513B530B-1210-3447-B64B-BC8B5109314C}" type="pres">
      <dgm:prSet presAssocID="{A82111CA-5C27-4EAF-A6D6-97F1E3B0A5DA}" presName="thickLine" presStyleLbl="alignNode1" presStyleIdx="0" presStyleCnt="3"/>
      <dgm:spPr/>
    </dgm:pt>
    <dgm:pt modelId="{B054D364-C376-6044-B4C1-03CF19BE6405}" type="pres">
      <dgm:prSet presAssocID="{A82111CA-5C27-4EAF-A6D6-97F1E3B0A5DA}" presName="horz1" presStyleCnt="0"/>
      <dgm:spPr/>
    </dgm:pt>
    <dgm:pt modelId="{8F26AEAD-4B7D-0842-9D58-3E9CA38D0779}" type="pres">
      <dgm:prSet presAssocID="{A82111CA-5C27-4EAF-A6D6-97F1E3B0A5DA}" presName="tx1" presStyleLbl="revTx" presStyleIdx="0" presStyleCnt="3"/>
      <dgm:spPr/>
    </dgm:pt>
    <dgm:pt modelId="{D2C6CAB9-F7EC-B24D-9491-547906299218}" type="pres">
      <dgm:prSet presAssocID="{A82111CA-5C27-4EAF-A6D6-97F1E3B0A5DA}" presName="vert1" presStyleCnt="0"/>
      <dgm:spPr/>
    </dgm:pt>
    <dgm:pt modelId="{716B7DBF-0C53-E340-9690-643AF71D84A4}" type="pres">
      <dgm:prSet presAssocID="{83A8B9C7-BBA6-40FA-9F51-6AEC11C31AD7}" presName="thickLine" presStyleLbl="alignNode1" presStyleIdx="1" presStyleCnt="3"/>
      <dgm:spPr/>
    </dgm:pt>
    <dgm:pt modelId="{C4AB97D7-B31C-464E-9420-357922C6D24D}" type="pres">
      <dgm:prSet presAssocID="{83A8B9C7-BBA6-40FA-9F51-6AEC11C31AD7}" presName="horz1" presStyleCnt="0"/>
      <dgm:spPr/>
    </dgm:pt>
    <dgm:pt modelId="{E291FF9F-787F-1F45-929D-1D133899FF5D}" type="pres">
      <dgm:prSet presAssocID="{83A8B9C7-BBA6-40FA-9F51-6AEC11C31AD7}" presName="tx1" presStyleLbl="revTx" presStyleIdx="1" presStyleCnt="3"/>
      <dgm:spPr/>
    </dgm:pt>
    <dgm:pt modelId="{A7C8FB0A-9725-7B4D-9CC6-03994DCD50FF}" type="pres">
      <dgm:prSet presAssocID="{83A8B9C7-BBA6-40FA-9F51-6AEC11C31AD7}" presName="vert1" presStyleCnt="0"/>
      <dgm:spPr/>
    </dgm:pt>
    <dgm:pt modelId="{DB29D164-1D7F-AB4F-B3CA-72CB233CF382}" type="pres">
      <dgm:prSet presAssocID="{203832E6-A14C-44C6-9EE0-CCDDF17FC521}" presName="thickLine" presStyleLbl="alignNode1" presStyleIdx="2" presStyleCnt="3"/>
      <dgm:spPr/>
    </dgm:pt>
    <dgm:pt modelId="{706EF7BE-BCDD-D449-9EC3-EA669D1F4EB2}" type="pres">
      <dgm:prSet presAssocID="{203832E6-A14C-44C6-9EE0-CCDDF17FC521}" presName="horz1" presStyleCnt="0"/>
      <dgm:spPr/>
    </dgm:pt>
    <dgm:pt modelId="{86188A8D-61F4-5C4A-B9B0-97EED9ADE314}" type="pres">
      <dgm:prSet presAssocID="{203832E6-A14C-44C6-9EE0-CCDDF17FC521}" presName="tx1" presStyleLbl="revTx" presStyleIdx="2" presStyleCnt="3"/>
      <dgm:spPr/>
    </dgm:pt>
    <dgm:pt modelId="{478CBC1E-7E4D-9341-BC2D-8188877D82D2}" type="pres">
      <dgm:prSet presAssocID="{203832E6-A14C-44C6-9EE0-CCDDF17FC521}" presName="vert1" presStyleCnt="0"/>
      <dgm:spPr/>
    </dgm:pt>
  </dgm:ptLst>
  <dgm:cxnLst>
    <dgm:cxn modelId="{3C321848-6934-464A-BE01-B9A26816A12D}" type="presOf" srcId="{83A8B9C7-BBA6-40FA-9F51-6AEC11C31AD7}" destId="{E291FF9F-787F-1F45-929D-1D133899FF5D}" srcOrd="0" destOrd="0" presId="urn:microsoft.com/office/officeart/2008/layout/LinedList"/>
    <dgm:cxn modelId="{D0B3494F-B5CF-8648-89B2-BE56D53BE9F5}" type="presOf" srcId="{203832E6-A14C-44C6-9EE0-CCDDF17FC521}" destId="{86188A8D-61F4-5C4A-B9B0-97EED9ADE314}" srcOrd="0" destOrd="0" presId="urn:microsoft.com/office/officeart/2008/layout/LinedList"/>
    <dgm:cxn modelId="{6F62456F-4724-454B-855B-8D4A25210015}" type="presOf" srcId="{A82111CA-5C27-4EAF-A6D6-97F1E3B0A5DA}" destId="{8F26AEAD-4B7D-0842-9D58-3E9CA38D0779}" srcOrd="0" destOrd="0" presId="urn:microsoft.com/office/officeart/2008/layout/LinedList"/>
    <dgm:cxn modelId="{B758818D-7D3C-104A-83DA-5F4EBD35E4A7}" type="presOf" srcId="{626E9072-297D-4AD3-A985-E5F7EA030279}" destId="{FA495683-8D0A-6B49-B6D3-43DC278EB14D}" srcOrd="0" destOrd="0" presId="urn:microsoft.com/office/officeart/2008/layout/LinedList"/>
    <dgm:cxn modelId="{13939A99-BD20-419F-A450-9CA0E46CBC0A}" srcId="{626E9072-297D-4AD3-A985-E5F7EA030279}" destId="{203832E6-A14C-44C6-9EE0-CCDDF17FC521}" srcOrd="2" destOrd="0" parTransId="{96022BA4-2D76-4766-8748-B3C7FE1C52E2}" sibTransId="{671EF502-EAAF-4D0E-952C-7363F97396E1}"/>
    <dgm:cxn modelId="{74E8A0E7-DAEE-4641-A7FC-A4D509EDFF2E}" srcId="{626E9072-297D-4AD3-A985-E5F7EA030279}" destId="{A82111CA-5C27-4EAF-A6D6-97F1E3B0A5DA}" srcOrd="0" destOrd="0" parTransId="{E27A080D-444B-49E1-989C-67B052910B23}" sibTransId="{C412DA17-DA6D-49BF-AFEE-6C37C632F7C7}"/>
    <dgm:cxn modelId="{AB69D0F2-D594-4C92-AF10-5376B65C8853}" srcId="{626E9072-297D-4AD3-A985-E5F7EA030279}" destId="{83A8B9C7-BBA6-40FA-9F51-6AEC11C31AD7}" srcOrd="1" destOrd="0" parTransId="{B63C172A-9FC7-4959-A283-E1DC1D5F3168}" sibTransId="{0F033253-07E0-4D3C-864A-384072FBD82E}"/>
    <dgm:cxn modelId="{9C8B2A5F-84E2-6544-9F53-3A27B74F7D39}" type="presParOf" srcId="{FA495683-8D0A-6B49-B6D3-43DC278EB14D}" destId="{513B530B-1210-3447-B64B-BC8B5109314C}" srcOrd="0" destOrd="0" presId="urn:microsoft.com/office/officeart/2008/layout/LinedList"/>
    <dgm:cxn modelId="{F06B2BCC-086B-B04E-8A19-FB96104A316D}" type="presParOf" srcId="{FA495683-8D0A-6B49-B6D3-43DC278EB14D}" destId="{B054D364-C376-6044-B4C1-03CF19BE6405}" srcOrd="1" destOrd="0" presId="urn:microsoft.com/office/officeart/2008/layout/LinedList"/>
    <dgm:cxn modelId="{3B9D0033-3A99-F74F-BD4E-85F26FEE10ED}" type="presParOf" srcId="{B054D364-C376-6044-B4C1-03CF19BE6405}" destId="{8F26AEAD-4B7D-0842-9D58-3E9CA38D0779}" srcOrd="0" destOrd="0" presId="urn:microsoft.com/office/officeart/2008/layout/LinedList"/>
    <dgm:cxn modelId="{9E53AE11-4E2B-2B44-8534-0656FE9B99A7}" type="presParOf" srcId="{B054D364-C376-6044-B4C1-03CF19BE6405}" destId="{D2C6CAB9-F7EC-B24D-9491-547906299218}" srcOrd="1" destOrd="0" presId="urn:microsoft.com/office/officeart/2008/layout/LinedList"/>
    <dgm:cxn modelId="{4278FF56-D08D-1740-B93E-DB5DC375CC4A}" type="presParOf" srcId="{FA495683-8D0A-6B49-B6D3-43DC278EB14D}" destId="{716B7DBF-0C53-E340-9690-643AF71D84A4}" srcOrd="2" destOrd="0" presId="urn:microsoft.com/office/officeart/2008/layout/LinedList"/>
    <dgm:cxn modelId="{565E478A-F0B6-DA48-ACEE-81DAE28BA54A}" type="presParOf" srcId="{FA495683-8D0A-6B49-B6D3-43DC278EB14D}" destId="{C4AB97D7-B31C-464E-9420-357922C6D24D}" srcOrd="3" destOrd="0" presId="urn:microsoft.com/office/officeart/2008/layout/LinedList"/>
    <dgm:cxn modelId="{112A7B5D-7A3F-164A-B410-387AF6DA84F2}" type="presParOf" srcId="{C4AB97D7-B31C-464E-9420-357922C6D24D}" destId="{E291FF9F-787F-1F45-929D-1D133899FF5D}" srcOrd="0" destOrd="0" presId="urn:microsoft.com/office/officeart/2008/layout/LinedList"/>
    <dgm:cxn modelId="{6C6F8D46-DE7F-DC4E-A4E9-0B48C35D91D0}" type="presParOf" srcId="{C4AB97D7-B31C-464E-9420-357922C6D24D}" destId="{A7C8FB0A-9725-7B4D-9CC6-03994DCD50FF}" srcOrd="1" destOrd="0" presId="urn:microsoft.com/office/officeart/2008/layout/LinedList"/>
    <dgm:cxn modelId="{062BFF26-7D86-7847-A695-4B6736942875}" type="presParOf" srcId="{FA495683-8D0A-6B49-B6D3-43DC278EB14D}" destId="{DB29D164-1D7F-AB4F-B3CA-72CB233CF382}" srcOrd="4" destOrd="0" presId="urn:microsoft.com/office/officeart/2008/layout/LinedList"/>
    <dgm:cxn modelId="{8936FF68-7E08-094C-9C58-E38E84C04CAB}" type="presParOf" srcId="{FA495683-8D0A-6B49-B6D3-43DC278EB14D}" destId="{706EF7BE-BCDD-D449-9EC3-EA669D1F4EB2}" srcOrd="5" destOrd="0" presId="urn:microsoft.com/office/officeart/2008/layout/LinedList"/>
    <dgm:cxn modelId="{F4537025-1D01-1343-9752-526E23F2C2EB}" type="presParOf" srcId="{706EF7BE-BCDD-D449-9EC3-EA669D1F4EB2}" destId="{86188A8D-61F4-5C4A-B9B0-97EED9ADE314}" srcOrd="0" destOrd="0" presId="urn:microsoft.com/office/officeart/2008/layout/LinedList"/>
    <dgm:cxn modelId="{65AF9CD8-D7CE-F040-922A-E241704366AE}" type="presParOf" srcId="{706EF7BE-BCDD-D449-9EC3-EA669D1F4EB2}" destId="{478CBC1E-7E4D-9341-BC2D-8188877D82D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DE3730-6C8E-42C1-830F-FD40AF06918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F695446-30FC-4F66-917D-B494DC3D80FE}">
      <dgm:prSet phldrT="[Text]" phldr="0"/>
      <dgm:spPr/>
      <dgm:t>
        <a:bodyPr/>
        <a:lstStyle/>
        <a:p>
          <a:pPr rtl="0"/>
          <a:r>
            <a:rPr lang="en-US" dirty="0">
              <a:solidFill>
                <a:srgbClr val="194E90"/>
              </a:solidFill>
              <a:latin typeface="Roboto"/>
              <a:ea typeface="Roboto"/>
              <a:cs typeface="Roboto"/>
            </a:rPr>
            <a:t>An appropriate and engaging heading</a:t>
          </a:r>
        </a:p>
      </dgm:t>
    </dgm:pt>
    <dgm:pt modelId="{A9E0DF95-3810-4301-AAFF-4E783F660275}" type="parTrans" cxnId="{EA3044F6-1920-48CD-B204-4B27D20121D2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6DEBA86-F833-4B2B-881A-9D757DD9D3E8}" type="sibTrans" cxnId="{EA3044F6-1920-48CD-B204-4B27D20121D2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6423399-627F-4D68-8A1C-0A8A8BC24E84}">
      <dgm:prSet phldr="0"/>
      <dgm:spPr/>
      <dgm:t>
        <a:bodyPr/>
        <a:lstStyle/>
        <a:p>
          <a:pPr rtl="0"/>
          <a:r>
            <a:rPr lang="en-US" dirty="0">
              <a:solidFill>
                <a:srgbClr val="194E90"/>
              </a:solidFill>
              <a:latin typeface="Roboto"/>
              <a:ea typeface="Roboto"/>
              <a:cs typeface="Roboto"/>
            </a:rPr>
            <a:t>A visual representation of data in the form of charts/graphs. The aim of the data representation is to draw attention to the statistics and also to make them easier to understand and remember</a:t>
          </a:r>
        </a:p>
      </dgm:t>
    </dgm:pt>
    <dgm:pt modelId="{1C635837-9AB2-4064-A1CA-655C657D98B5}" type="parTrans" cxnId="{4BBDBF2C-13CE-4187-A3DC-D1E3B65C9015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B111091-EA23-4D7B-B40C-700C6B876968}" type="sibTrans" cxnId="{4BBDBF2C-13CE-4187-A3DC-D1E3B65C9015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708FD66-6837-40F7-BF7D-C35F27B459CA}">
      <dgm:prSet phldr="0"/>
      <dgm:spPr/>
      <dgm:t>
        <a:bodyPr/>
        <a:lstStyle/>
        <a:p>
          <a:pPr rtl="0"/>
          <a:r>
            <a:rPr lang="en-US" dirty="0">
              <a:solidFill>
                <a:srgbClr val="194E90"/>
              </a:solidFill>
              <a:latin typeface="Roboto"/>
              <a:ea typeface="Roboto"/>
              <a:cs typeface="Roboto"/>
            </a:rPr>
            <a:t>Illustration representing the subject of the infographic</a:t>
          </a:r>
        </a:p>
      </dgm:t>
    </dgm:pt>
    <dgm:pt modelId="{5BEACFF3-37CE-41D3-967B-4A0317BF8238}" type="parTrans" cxnId="{0BB00A9D-FFF8-47D2-AFF4-66248F697A8D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E68E81F-A1B7-4025-8F88-780E50740230}" type="sibTrans" cxnId="{0BB00A9D-FFF8-47D2-AFF4-66248F697A8D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AAF2043-3333-4CBF-916E-4F190C1BC702}">
      <dgm:prSet phldr="0"/>
      <dgm:spPr/>
      <dgm:t>
        <a:bodyPr/>
        <a:lstStyle/>
        <a:p>
          <a:pPr rtl="0"/>
          <a:r>
            <a:rPr lang="en-US" dirty="0">
              <a:solidFill>
                <a:srgbClr val="194E90"/>
              </a:solidFill>
              <a:latin typeface="Roboto"/>
              <a:ea typeface="Roboto"/>
              <a:cs typeface="Roboto"/>
            </a:rPr>
            <a:t>Brief Interpretation that highlights the main message</a:t>
          </a:r>
        </a:p>
      </dgm:t>
    </dgm:pt>
    <dgm:pt modelId="{DA90BD6A-511A-440A-82FF-52237D43BC93}" type="parTrans" cxnId="{EC218A88-FE52-4AD7-AF76-FFADE2B70370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23D6993-A15F-492D-A197-3DAA60A2CC60}" type="sibTrans" cxnId="{EC218A88-FE52-4AD7-AF76-FFADE2B70370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4463238-5832-4EE5-85D9-BD4E014B8B5E}">
      <dgm:prSet phldr="0"/>
      <dgm:spPr/>
      <dgm:t>
        <a:bodyPr/>
        <a:lstStyle/>
        <a:p>
          <a:pPr rtl="0"/>
          <a:r>
            <a:rPr lang="en-US" dirty="0">
              <a:solidFill>
                <a:srgbClr val="194E90"/>
              </a:solidFill>
              <a:latin typeface="Roboto"/>
              <a:ea typeface="Roboto"/>
              <a:cs typeface="Roboto"/>
            </a:rPr>
            <a:t>Key message or call to action</a:t>
          </a:r>
        </a:p>
      </dgm:t>
    </dgm:pt>
    <dgm:pt modelId="{58CB4CF6-D63D-43F6-AC17-1ADF7B19185D}" type="parTrans" cxnId="{53E0360B-4243-408F-A903-67234D6875D1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5DFA42C-151B-4F26-A391-9CBCA6690581}" type="sibTrans" cxnId="{53E0360B-4243-408F-A903-67234D6875D1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705F572-3933-42AF-83C7-920642766005}">
      <dgm:prSet phldr="0"/>
      <dgm:spPr/>
      <dgm:t>
        <a:bodyPr/>
        <a:lstStyle/>
        <a:p>
          <a:pPr rtl="0"/>
          <a:r>
            <a:rPr lang="en-US" dirty="0">
              <a:solidFill>
                <a:srgbClr val="194E90"/>
              </a:solidFill>
              <a:latin typeface="Roboto"/>
              <a:ea typeface="Roboto"/>
              <a:cs typeface="Roboto"/>
            </a:rPr>
            <a:t>Source of the data</a:t>
          </a:r>
        </a:p>
      </dgm:t>
    </dgm:pt>
    <dgm:pt modelId="{C7731DE0-28AA-4C93-A5DE-14FBF15173E2}" type="parTrans" cxnId="{B960228E-182A-4A55-A0B6-21AB50FAD0E0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BF3B2BB-5C3B-4F25-BC38-4CF2E986A14D}" type="sibTrans" cxnId="{B960228E-182A-4A55-A0B6-21AB50FAD0E0}">
      <dgm:prSet/>
      <dgm:spPr/>
      <dgm:t>
        <a:bodyPr/>
        <a:lstStyle/>
        <a:p>
          <a:endParaRPr lang="en-US">
            <a:solidFill>
              <a:sysClr val="windowText" lastClr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3E5CC45-3615-F144-BBD7-7D0CA97C917A}" type="pres">
      <dgm:prSet presAssocID="{3ADE3730-6C8E-42C1-830F-FD40AF069186}" presName="vert0" presStyleCnt="0">
        <dgm:presLayoutVars>
          <dgm:dir/>
          <dgm:animOne val="branch"/>
          <dgm:animLvl val="lvl"/>
        </dgm:presLayoutVars>
      </dgm:prSet>
      <dgm:spPr/>
    </dgm:pt>
    <dgm:pt modelId="{CAE116D8-5B08-524D-AAE3-C05F4FCDF7AF}" type="pres">
      <dgm:prSet presAssocID="{CF695446-30FC-4F66-917D-B494DC3D80FE}" presName="thickLine" presStyleLbl="alignNode1" presStyleIdx="0" presStyleCnt="6"/>
      <dgm:spPr/>
    </dgm:pt>
    <dgm:pt modelId="{DA5E2B48-C834-5441-B54A-A303EF49B345}" type="pres">
      <dgm:prSet presAssocID="{CF695446-30FC-4F66-917D-B494DC3D80FE}" presName="horz1" presStyleCnt="0"/>
      <dgm:spPr/>
    </dgm:pt>
    <dgm:pt modelId="{0368B30C-655C-8649-B20D-91228CC0B554}" type="pres">
      <dgm:prSet presAssocID="{CF695446-30FC-4F66-917D-B494DC3D80FE}" presName="tx1" presStyleLbl="revTx" presStyleIdx="0" presStyleCnt="6"/>
      <dgm:spPr/>
    </dgm:pt>
    <dgm:pt modelId="{205F8220-5A54-0844-BE15-7734A69A3BA9}" type="pres">
      <dgm:prSet presAssocID="{CF695446-30FC-4F66-917D-B494DC3D80FE}" presName="vert1" presStyleCnt="0"/>
      <dgm:spPr/>
    </dgm:pt>
    <dgm:pt modelId="{0CABAAC4-BA6B-5245-BE57-AD8764668D69}" type="pres">
      <dgm:prSet presAssocID="{56423399-627F-4D68-8A1C-0A8A8BC24E84}" presName="thickLine" presStyleLbl="alignNode1" presStyleIdx="1" presStyleCnt="6"/>
      <dgm:spPr/>
    </dgm:pt>
    <dgm:pt modelId="{92508D4D-860C-1541-B739-49032F3FA96C}" type="pres">
      <dgm:prSet presAssocID="{56423399-627F-4D68-8A1C-0A8A8BC24E84}" presName="horz1" presStyleCnt="0"/>
      <dgm:spPr/>
    </dgm:pt>
    <dgm:pt modelId="{F1B29F55-7F9C-914B-8B24-95260245BA87}" type="pres">
      <dgm:prSet presAssocID="{56423399-627F-4D68-8A1C-0A8A8BC24E84}" presName="tx1" presStyleLbl="revTx" presStyleIdx="1" presStyleCnt="6"/>
      <dgm:spPr/>
    </dgm:pt>
    <dgm:pt modelId="{0A0572D2-E80D-C744-8A6E-236920F6FB4C}" type="pres">
      <dgm:prSet presAssocID="{56423399-627F-4D68-8A1C-0A8A8BC24E84}" presName="vert1" presStyleCnt="0"/>
      <dgm:spPr/>
    </dgm:pt>
    <dgm:pt modelId="{B91F474A-5DC0-BF49-AA1D-E883D8C32AF3}" type="pres">
      <dgm:prSet presAssocID="{2708FD66-6837-40F7-BF7D-C35F27B459CA}" presName="thickLine" presStyleLbl="alignNode1" presStyleIdx="2" presStyleCnt="6"/>
      <dgm:spPr/>
    </dgm:pt>
    <dgm:pt modelId="{C1E21228-9816-6842-8C12-4A5C8EE01588}" type="pres">
      <dgm:prSet presAssocID="{2708FD66-6837-40F7-BF7D-C35F27B459CA}" presName="horz1" presStyleCnt="0"/>
      <dgm:spPr/>
    </dgm:pt>
    <dgm:pt modelId="{725207D3-B9EE-9145-80D7-928F9DA57B5E}" type="pres">
      <dgm:prSet presAssocID="{2708FD66-6837-40F7-BF7D-C35F27B459CA}" presName="tx1" presStyleLbl="revTx" presStyleIdx="2" presStyleCnt="6"/>
      <dgm:spPr/>
    </dgm:pt>
    <dgm:pt modelId="{D30ACF80-9C97-F149-B3EA-5F81953C2BBC}" type="pres">
      <dgm:prSet presAssocID="{2708FD66-6837-40F7-BF7D-C35F27B459CA}" presName="vert1" presStyleCnt="0"/>
      <dgm:spPr/>
    </dgm:pt>
    <dgm:pt modelId="{FE59873C-C036-454A-AC74-BAD44F31AADD}" type="pres">
      <dgm:prSet presAssocID="{CAAF2043-3333-4CBF-916E-4F190C1BC702}" presName="thickLine" presStyleLbl="alignNode1" presStyleIdx="3" presStyleCnt="6"/>
      <dgm:spPr/>
    </dgm:pt>
    <dgm:pt modelId="{DE12B89C-585E-EF43-B6E9-B71665403607}" type="pres">
      <dgm:prSet presAssocID="{CAAF2043-3333-4CBF-916E-4F190C1BC702}" presName="horz1" presStyleCnt="0"/>
      <dgm:spPr/>
    </dgm:pt>
    <dgm:pt modelId="{8E9A6502-4396-1F42-BFBE-091DDD0BED61}" type="pres">
      <dgm:prSet presAssocID="{CAAF2043-3333-4CBF-916E-4F190C1BC702}" presName="tx1" presStyleLbl="revTx" presStyleIdx="3" presStyleCnt="6"/>
      <dgm:spPr/>
    </dgm:pt>
    <dgm:pt modelId="{9863AEEC-91A8-3B4B-8F5B-6E2FCD5126F8}" type="pres">
      <dgm:prSet presAssocID="{CAAF2043-3333-4CBF-916E-4F190C1BC702}" presName="vert1" presStyleCnt="0"/>
      <dgm:spPr/>
    </dgm:pt>
    <dgm:pt modelId="{B3E1D989-831F-BA4B-B15A-140A99EF79C5}" type="pres">
      <dgm:prSet presAssocID="{E4463238-5832-4EE5-85D9-BD4E014B8B5E}" presName="thickLine" presStyleLbl="alignNode1" presStyleIdx="4" presStyleCnt="6"/>
      <dgm:spPr/>
    </dgm:pt>
    <dgm:pt modelId="{4BD8DB2E-C4E2-3840-ADC9-9C2B75885041}" type="pres">
      <dgm:prSet presAssocID="{E4463238-5832-4EE5-85D9-BD4E014B8B5E}" presName="horz1" presStyleCnt="0"/>
      <dgm:spPr/>
    </dgm:pt>
    <dgm:pt modelId="{7B8C6AFC-8E1D-3D40-A93D-128088A851F2}" type="pres">
      <dgm:prSet presAssocID="{E4463238-5832-4EE5-85D9-BD4E014B8B5E}" presName="tx1" presStyleLbl="revTx" presStyleIdx="4" presStyleCnt="6"/>
      <dgm:spPr/>
    </dgm:pt>
    <dgm:pt modelId="{5D825725-2AED-2F4E-8FAE-70F29815FBCF}" type="pres">
      <dgm:prSet presAssocID="{E4463238-5832-4EE5-85D9-BD4E014B8B5E}" presName="vert1" presStyleCnt="0"/>
      <dgm:spPr/>
    </dgm:pt>
    <dgm:pt modelId="{EE8E900B-0E4F-0B4E-93B6-8D200EA7DC3F}" type="pres">
      <dgm:prSet presAssocID="{4705F572-3933-42AF-83C7-920642766005}" presName="thickLine" presStyleLbl="alignNode1" presStyleIdx="5" presStyleCnt="6"/>
      <dgm:spPr/>
    </dgm:pt>
    <dgm:pt modelId="{4B7CF210-C077-C54E-9F2D-CF70193AC715}" type="pres">
      <dgm:prSet presAssocID="{4705F572-3933-42AF-83C7-920642766005}" presName="horz1" presStyleCnt="0"/>
      <dgm:spPr/>
    </dgm:pt>
    <dgm:pt modelId="{82CD1847-D153-AA4C-903E-BFBF93CCEE36}" type="pres">
      <dgm:prSet presAssocID="{4705F572-3933-42AF-83C7-920642766005}" presName="tx1" presStyleLbl="revTx" presStyleIdx="5" presStyleCnt="6"/>
      <dgm:spPr/>
    </dgm:pt>
    <dgm:pt modelId="{53DAA4CF-311D-3049-8F7E-F7AE460DCEE6}" type="pres">
      <dgm:prSet presAssocID="{4705F572-3933-42AF-83C7-920642766005}" presName="vert1" presStyleCnt="0"/>
      <dgm:spPr/>
    </dgm:pt>
  </dgm:ptLst>
  <dgm:cxnLst>
    <dgm:cxn modelId="{53E0360B-4243-408F-A903-67234D6875D1}" srcId="{3ADE3730-6C8E-42C1-830F-FD40AF069186}" destId="{E4463238-5832-4EE5-85D9-BD4E014B8B5E}" srcOrd="4" destOrd="0" parTransId="{58CB4CF6-D63D-43F6-AC17-1ADF7B19185D}" sibTransId="{E5DFA42C-151B-4F26-A391-9CBCA6690581}"/>
    <dgm:cxn modelId="{01EB6729-DE64-5E44-9A3E-9D26CCC2FC42}" type="presOf" srcId="{4705F572-3933-42AF-83C7-920642766005}" destId="{82CD1847-D153-AA4C-903E-BFBF93CCEE36}" srcOrd="0" destOrd="0" presId="urn:microsoft.com/office/officeart/2008/layout/LinedList"/>
    <dgm:cxn modelId="{4BBDBF2C-13CE-4187-A3DC-D1E3B65C9015}" srcId="{3ADE3730-6C8E-42C1-830F-FD40AF069186}" destId="{56423399-627F-4D68-8A1C-0A8A8BC24E84}" srcOrd="1" destOrd="0" parTransId="{1C635837-9AB2-4064-A1CA-655C657D98B5}" sibTransId="{6B111091-EA23-4D7B-B40C-700C6B876968}"/>
    <dgm:cxn modelId="{D902C03F-D08F-754B-8D9D-9FB22B8F3F74}" type="presOf" srcId="{56423399-627F-4D68-8A1C-0A8A8BC24E84}" destId="{F1B29F55-7F9C-914B-8B24-95260245BA87}" srcOrd="0" destOrd="0" presId="urn:microsoft.com/office/officeart/2008/layout/LinedList"/>
    <dgm:cxn modelId="{7E80135E-893B-4D43-A58B-3EF3620EA9A9}" type="presOf" srcId="{CF695446-30FC-4F66-917D-B494DC3D80FE}" destId="{0368B30C-655C-8649-B20D-91228CC0B554}" srcOrd="0" destOrd="0" presId="urn:microsoft.com/office/officeart/2008/layout/LinedList"/>
    <dgm:cxn modelId="{EC218A88-FE52-4AD7-AF76-FFADE2B70370}" srcId="{3ADE3730-6C8E-42C1-830F-FD40AF069186}" destId="{CAAF2043-3333-4CBF-916E-4F190C1BC702}" srcOrd="3" destOrd="0" parTransId="{DA90BD6A-511A-440A-82FF-52237D43BC93}" sibTransId="{223D6993-A15F-492D-A197-3DAA60A2CC60}"/>
    <dgm:cxn modelId="{B960228E-182A-4A55-A0B6-21AB50FAD0E0}" srcId="{3ADE3730-6C8E-42C1-830F-FD40AF069186}" destId="{4705F572-3933-42AF-83C7-920642766005}" srcOrd="5" destOrd="0" parTransId="{C7731DE0-28AA-4C93-A5DE-14FBF15173E2}" sibTransId="{0BF3B2BB-5C3B-4F25-BC38-4CF2E986A14D}"/>
    <dgm:cxn modelId="{0BB00A9D-FFF8-47D2-AFF4-66248F697A8D}" srcId="{3ADE3730-6C8E-42C1-830F-FD40AF069186}" destId="{2708FD66-6837-40F7-BF7D-C35F27B459CA}" srcOrd="2" destOrd="0" parTransId="{5BEACFF3-37CE-41D3-967B-4A0317BF8238}" sibTransId="{1E68E81F-A1B7-4025-8F88-780E50740230}"/>
    <dgm:cxn modelId="{BC0ECDC8-C665-B241-8590-B817479B5759}" type="presOf" srcId="{3ADE3730-6C8E-42C1-830F-FD40AF069186}" destId="{23E5CC45-3615-F144-BBD7-7D0CA97C917A}" srcOrd="0" destOrd="0" presId="urn:microsoft.com/office/officeart/2008/layout/LinedList"/>
    <dgm:cxn modelId="{CE014CCA-E3C5-0846-B1D8-6CCF57DB9BB2}" type="presOf" srcId="{2708FD66-6837-40F7-BF7D-C35F27B459CA}" destId="{725207D3-B9EE-9145-80D7-928F9DA57B5E}" srcOrd="0" destOrd="0" presId="urn:microsoft.com/office/officeart/2008/layout/LinedList"/>
    <dgm:cxn modelId="{A297D1DE-F50B-AF4E-8580-81D456FBDE4E}" type="presOf" srcId="{CAAF2043-3333-4CBF-916E-4F190C1BC702}" destId="{8E9A6502-4396-1F42-BFBE-091DDD0BED61}" srcOrd="0" destOrd="0" presId="urn:microsoft.com/office/officeart/2008/layout/LinedList"/>
    <dgm:cxn modelId="{EA3044F6-1920-48CD-B204-4B27D20121D2}" srcId="{3ADE3730-6C8E-42C1-830F-FD40AF069186}" destId="{CF695446-30FC-4F66-917D-B494DC3D80FE}" srcOrd="0" destOrd="0" parTransId="{A9E0DF95-3810-4301-AAFF-4E783F660275}" sibTransId="{B6DEBA86-F833-4B2B-881A-9D757DD9D3E8}"/>
    <dgm:cxn modelId="{39665AFD-937A-F04E-BE86-41ECF1EFA675}" type="presOf" srcId="{E4463238-5832-4EE5-85D9-BD4E014B8B5E}" destId="{7B8C6AFC-8E1D-3D40-A93D-128088A851F2}" srcOrd="0" destOrd="0" presId="urn:microsoft.com/office/officeart/2008/layout/LinedList"/>
    <dgm:cxn modelId="{1D5A8D51-D9F3-E444-946B-6D3D63154126}" type="presParOf" srcId="{23E5CC45-3615-F144-BBD7-7D0CA97C917A}" destId="{CAE116D8-5B08-524D-AAE3-C05F4FCDF7AF}" srcOrd="0" destOrd="0" presId="urn:microsoft.com/office/officeart/2008/layout/LinedList"/>
    <dgm:cxn modelId="{89F1A734-7698-4741-88CA-D7DA7F0E34AB}" type="presParOf" srcId="{23E5CC45-3615-F144-BBD7-7D0CA97C917A}" destId="{DA5E2B48-C834-5441-B54A-A303EF49B345}" srcOrd="1" destOrd="0" presId="urn:microsoft.com/office/officeart/2008/layout/LinedList"/>
    <dgm:cxn modelId="{E5C07E0C-38D2-074F-962E-497ADB1F109A}" type="presParOf" srcId="{DA5E2B48-C834-5441-B54A-A303EF49B345}" destId="{0368B30C-655C-8649-B20D-91228CC0B554}" srcOrd="0" destOrd="0" presId="urn:microsoft.com/office/officeart/2008/layout/LinedList"/>
    <dgm:cxn modelId="{098F71DF-AAD0-604E-95A5-4310238E43AD}" type="presParOf" srcId="{DA5E2B48-C834-5441-B54A-A303EF49B345}" destId="{205F8220-5A54-0844-BE15-7734A69A3BA9}" srcOrd="1" destOrd="0" presId="urn:microsoft.com/office/officeart/2008/layout/LinedList"/>
    <dgm:cxn modelId="{0B294A86-9792-AC4A-931F-1FE18041A21B}" type="presParOf" srcId="{23E5CC45-3615-F144-BBD7-7D0CA97C917A}" destId="{0CABAAC4-BA6B-5245-BE57-AD8764668D69}" srcOrd="2" destOrd="0" presId="urn:microsoft.com/office/officeart/2008/layout/LinedList"/>
    <dgm:cxn modelId="{D235E0B5-5CF7-614B-AD1D-047673DE032C}" type="presParOf" srcId="{23E5CC45-3615-F144-BBD7-7D0CA97C917A}" destId="{92508D4D-860C-1541-B739-49032F3FA96C}" srcOrd="3" destOrd="0" presId="urn:microsoft.com/office/officeart/2008/layout/LinedList"/>
    <dgm:cxn modelId="{096BB20C-70F9-DF45-82C9-23A8FE2F9990}" type="presParOf" srcId="{92508D4D-860C-1541-B739-49032F3FA96C}" destId="{F1B29F55-7F9C-914B-8B24-95260245BA87}" srcOrd="0" destOrd="0" presId="urn:microsoft.com/office/officeart/2008/layout/LinedList"/>
    <dgm:cxn modelId="{729476C0-7015-8442-A3A7-F36AA32A6D31}" type="presParOf" srcId="{92508D4D-860C-1541-B739-49032F3FA96C}" destId="{0A0572D2-E80D-C744-8A6E-236920F6FB4C}" srcOrd="1" destOrd="0" presId="urn:microsoft.com/office/officeart/2008/layout/LinedList"/>
    <dgm:cxn modelId="{D49AEF12-3BD2-3844-8AB2-8DFEE845E900}" type="presParOf" srcId="{23E5CC45-3615-F144-BBD7-7D0CA97C917A}" destId="{B91F474A-5DC0-BF49-AA1D-E883D8C32AF3}" srcOrd="4" destOrd="0" presId="urn:microsoft.com/office/officeart/2008/layout/LinedList"/>
    <dgm:cxn modelId="{365F2E0C-ACD7-CF47-B06C-1ED783E07C98}" type="presParOf" srcId="{23E5CC45-3615-F144-BBD7-7D0CA97C917A}" destId="{C1E21228-9816-6842-8C12-4A5C8EE01588}" srcOrd="5" destOrd="0" presId="urn:microsoft.com/office/officeart/2008/layout/LinedList"/>
    <dgm:cxn modelId="{1631ECB1-9B19-F94B-B0B3-71ACD81AFA07}" type="presParOf" srcId="{C1E21228-9816-6842-8C12-4A5C8EE01588}" destId="{725207D3-B9EE-9145-80D7-928F9DA57B5E}" srcOrd="0" destOrd="0" presId="urn:microsoft.com/office/officeart/2008/layout/LinedList"/>
    <dgm:cxn modelId="{537E6716-7EFE-A549-B714-47E8F155F38A}" type="presParOf" srcId="{C1E21228-9816-6842-8C12-4A5C8EE01588}" destId="{D30ACF80-9C97-F149-B3EA-5F81953C2BBC}" srcOrd="1" destOrd="0" presId="urn:microsoft.com/office/officeart/2008/layout/LinedList"/>
    <dgm:cxn modelId="{4167B75E-1E16-7F44-BF01-7D86B1979AA8}" type="presParOf" srcId="{23E5CC45-3615-F144-BBD7-7D0CA97C917A}" destId="{FE59873C-C036-454A-AC74-BAD44F31AADD}" srcOrd="6" destOrd="0" presId="urn:microsoft.com/office/officeart/2008/layout/LinedList"/>
    <dgm:cxn modelId="{9ABC92A5-8128-6940-86E7-DB1290C63ACF}" type="presParOf" srcId="{23E5CC45-3615-F144-BBD7-7D0CA97C917A}" destId="{DE12B89C-585E-EF43-B6E9-B71665403607}" srcOrd="7" destOrd="0" presId="urn:microsoft.com/office/officeart/2008/layout/LinedList"/>
    <dgm:cxn modelId="{10380C83-DD6B-CB43-A69E-E12F257C36C1}" type="presParOf" srcId="{DE12B89C-585E-EF43-B6E9-B71665403607}" destId="{8E9A6502-4396-1F42-BFBE-091DDD0BED61}" srcOrd="0" destOrd="0" presId="urn:microsoft.com/office/officeart/2008/layout/LinedList"/>
    <dgm:cxn modelId="{F291DB7D-B82F-1040-A25A-A067794C514F}" type="presParOf" srcId="{DE12B89C-585E-EF43-B6E9-B71665403607}" destId="{9863AEEC-91A8-3B4B-8F5B-6E2FCD5126F8}" srcOrd="1" destOrd="0" presId="urn:microsoft.com/office/officeart/2008/layout/LinedList"/>
    <dgm:cxn modelId="{AA848EAC-E0DC-BA4A-BEFC-1F9BDD4C1CF7}" type="presParOf" srcId="{23E5CC45-3615-F144-BBD7-7D0CA97C917A}" destId="{B3E1D989-831F-BA4B-B15A-140A99EF79C5}" srcOrd="8" destOrd="0" presId="urn:microsoft.com/office/officeart/2008/layout/LinedList"/>
    <dgm:cxn modelId="{C26EDABE-86AA-9943-BB98-DEC3ACF2CA3D}" type="presParOf" srcId="{23E5CC45-3615-F144-BBD7-7D0CA97C917A}" destId="{4BD8DB2E-C4E2-3840-ADC9-9C2B75885041}" srcOrd="9" destOrd="0" presId="urn:microsoft.com/office/officeart/2008/layout/LinedList"/>
    <dgm:cxn modelId="{AC51FE4C-EF9B-664C-B3B5-F5667FC6A3E1}" type="presParOf" srcId="{4BD8DB2E-C4E2-3840-ADC9-9C2B75885041}" destId="{7B8C6AFC-8E1D-3D40-A93D-128088A851F2}" srcOrd="0" destOrd="0" presId="urn:microsoft.com/office/officeart/2008/layout/LinedList"/>
    <dgm:cxn modelId="{A6D60260-33EA-E84B-A3B7-39F3A258D375}" type="presParOf" srcId="{4BD8DB2E-C4E2-3840-ADC9-9C2B75885041}" destId="{5D825725-2AED-2F4E-8FAE-70F29815FBCF}" srcOrd="1" destOrd="0" presId="urn:microsoft.com/office/officeart/2008/layout/LinedList"/>
    <dgm:cxn modelId="{73A01001-9A6D-B548-A113-DAD06E2F1C5F}" type="presParOf" srcId="{23E5CC45-3615-F144-BBD7-7D0CA97C917A}" destId="{EE8E900B-0E4F-0B4E-93B6-8D200EA7DC3F}" srcOrd="10" destOrd="0" presId="urn:microsoft.com/office/officeart/2008/layout/LinedList"/>
    <dgm:cxn modelId="{C3FB9AC5-AD22-904F-B2D6-B22271BC31F3}" type="presParOf" srcId="{23E5CC45-3615-F144-BBD7-7D0CA97C917A}" destId="{4B7CF210-C077-C54E-9F2D-CF70193AC715}" srcOrd="11" destOrd="0" presId="urn:microsoft.com/office/officeart/2008/layout/LinedList"/>
    <dgm:cxn modelId="{A3143F9B-6B21-2D4A-BFA3-2A44E1D98288}" type="presParOf" srcId="{4B7CF210-C077-C54E-9F2D-CF70193AC715}" destId="{82CD1847-D153-AA4C-903E-BFBF93CCEE36}" srcOrd="0" destOrd="0" presId="urn:microsoft.com/office/officeart/2008/layout/LinedList"/>
    <dgm:cxn modelId="{1A41C49D-5F66-3E45-AA6D-92B5EE4AB71D}" type="presParOf" srcId="{4B7CF210-C077-C54E-9F2D-CF70193AC715}" destId="{53DAA4CF-311D-3049-8F7E-F7AE460DCEE6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F33801-7DCA-614F-9F13-3EBB0E0D68B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52BC86D-CCEC-CC4E-960F-4498043A4DC1}">
      <dgm:prSet custT="1"/>
      <dgm:spPr/>
      <dgm:t>
        <a:bodyPr/>
        <a:lstStyle/>
        <a:p>
          <a:r>
            <a:rPr lang="en-US" sz="1900" dirty="0">
              <a:solidFill>
                <a:srgbClr val="194E90"/>
              </a:solidFill>
              <a:latin typeface="Roboto"/>
              <a:ea typeface="Roboto"/>
              <a:cs typeface="Roboto"/>
            </a:rPr>
            <a:t>Increased engagement</a:t>
          </a:r>
        </a:p>
      </dgm:t>
    </dgm:pt>
    <dgm:pt modelId="{F1362243-6E0B-2143-9A83-91FEE1EA7079}" type="parTrans" cxnId="{D4828671-F9D3-D64A-8E8F-C37374AB32F2}">
      <dgm:prSet/>
      <dgm:spPr/>
      <dgm:t>
        <a:bodyPr/>
        <a:lstStyle/>
        <a:p>
          <a:endParaRPr lang="en-US"/>
        </a:p>
      </dgm:t>
    </dgm:pt>
    <dgm:pt modelId="{C0DB0167-BAFD-4542-8511-8689B325B48B}" type="sibTrans" cxnId="{D4828671-F9D3-D64A-8E8F-C37374AB32F2}">
      <dgm:prSet/>
      <dgm:spPr/>
      <dgm:t>
        <a:bodyPr/>
        <a:lstStyle/>
        <a:p>
          <a:endParaRPr lang="en-US"/>
        </a:p>
      </dgm:t>
    </dgm:pt>
    <dgm:pt modelId="{AA21FC4C-CB71-434A-AA5B-6782CB5D8A5C}">
      <dgm:prSet custT="1"/>
      <dgm:spPr/>
      <dgm:t>
        <a:bodyPr/>
        <a:lstStyle/>
        <a:p>
          <a:r>
            <a:rPr lang="en-US" sz="1900" dirty="0">
              <a:solidFill>
                <a:srgbClr val="194E90"/>
              </a:solidFill>
              <a:latin typeface="Roboto"/>
              <a:ea typeface="Roboto"/>
              <a:cs typeface="Roboto"/>
            </a:rPr>
            <a:t>Better comprehension of complex concepts</a:t>
          </a:r>
        </a:p>
      </dgm:t>
    </dgm:pt>
    <dgm:pt modelId="{69469FCE-5B2B-8E4F-AD32-C263FB1A8003}" type="parTrans" cxnId="{87B4AAD0-47D3-7A47-8E4B-1571453AABD9}">
      <dgm:prSet/>
      <dgm:spPr/>
      <dgm:t>
        <a:bodyPr/>
        <a:lstStyle/>
        <a:p>
          <a:endParaRPr lang="en-US"/>
        </a:p>
      </dgm:t>
    </dgm:pt>
    <dgm:pt modelId="{E87B0EA8-9F7E-054F-B074-6E83FAC87849}" type="sibTrans" cxnId="{87B4AAD0-47D3-7A47-8E4B-1571453AABD9}">
      <dgm:prSet/>
      <dgm:spPr/>
      <dgm:t>
        <a:bodyPr/>
        <a:lstStyle/>
        <a:p>
          <a:endParaRPr lang="en-US"/>
        </a:p>
      </dgm:t>
    </dgm:pt>
    <dgm:pt modelId="{76B10F3E-53C1-E04D-98A4-26EF7049C54C}">
      <dgm:prSet custT="1"/>
      <dgm:spPr/>
      <dgm:t>
        <a:bodyPr/>
        <a:lstStyle/>
        <a:p>
          <a:r>
            <a:rPr lang="en-US" sz="1900" dirty="0">
              <a:solidFill>
                <a:srgbClr val="194E90"/>
              </a:solidFill>
              <a:latin typeface="Roboto"/>
              <a:ea typeface="Roboto"/>
              <a:cs typeface="Roboto"/>
            </a:rPr>
            <a:t>Supports decision making and preventive actions</a:t>
          </a:r>
        </a:p>
      </dgm:t>
    </dgm:pt>
    <dgm:pt modelId="{63B4F479-A5C6-5E4D-AD51-B3F3647E86FF}" type="parTrans" cxnId="{DFCF9CC1-94A1-4442-9FC0-24C0F3D9BCC0}">
      <dgm:prSet/>
      <dgm:spPr/>
      <dgm:t>
        <a:bodyPr/>
        <a:lstStyle/>
        <a:p>
          <a:endParaRPr lang="en-US"/>
        </a:p>
      </dgm:t>
    </dgm:pt>
    <dgm:pt modelId="{391B7C14-5E25-0A46-B027-B33221D603C0}" type="sibTrans" cxnId="{DFCF9CC1-94A1-4442-9FC0-24C0F3D9BCC0}">
      <dgm:prSet/>
      <dgm:spPr/>
      <dgm:t>
        <a:bodyPr/>
        <a:lstStyle/>
        <a:p>
          <a:endParaRPr lang="en-US"/>
        </a:p>
      </dgm:t>
    </dgm:pt>
    <dgm:pt modelId="{A2640742-2C8A-3A4A-8E14-C0ECDF674FCC}">
      <dgm:prSet custT="1"/>
      <dgm:spPr/>
      <dgm:t>
        <a:bodyPr/>
        <a:lstStyle/>
        <a:p>
          <a:r>
            <a:rPr lang="en-US" sz="1900" dirty="0">
              <a:solidFill>
                <a:srgbClr val="194E90"/>
              </a:solidFill>
              <a:latin typeface="Roboto"/>
              <a:ea typeface="Roboto"/>
              <a:cs typeface="Roboto"/>
            </a:rPr>
            <a:t>Facilitates rapid messages and quick dissemination</a:t>
          </a:r>
        </a:p>
      </dgm:t>
    </dgm:pt>
    <dgm:pt modelId="{6769AF82-3745-D44C-89C5-D85517EFE96F}" type="parTrans" cxnId="{91A7B59A-A377-EE4A-9792-05EE65919357}">
      <dgm:prSet/>
      <dgm:spPr/>
      <dgm:t>
        <a:bodyPr/>
        <a:lstStyle/>
        <a:p>
          <a:endParaRPr lang="en-US"/>
        </a:p>
      </dgm:t>
    </dgm:pt>
    <dgm:pt modelId="{9BCF1264-AA33-9048-ACCC-C4061CC13F28}" type="sibTrans" cxnId="{91A7B59A-A377-EE4A-9792-05EE65919357}">
      <dgm:prSet/>
      <dgm:spPr/>
      <dgm:t>
        <a:bodyPr/>
        <a:lstStyle/>
        <a:p>
          <a:endParaRPr lang="en-US"/>
        </a:p>
      </dgm:t>
    </dgm:pt>
    <dgm:pt modelId="{8AFD8214-62FE-E048-8583-D637E362EDD6}">
      <dgm:prSet custT="1"/>
      <dgm:spPr/>
      <dgm:t>
        <a:bodyPr/>
        <a:lstStyle/>
        <a:p>
          <a:r>
            <a:rPr lang="en-US" sz="1900" dirty="0">
              <a:solidFill>
                <a:srgbClr val="194E90"/>
              </a:solidFill>
              <a:latin typeface="Roboto"/>
              <a:ea typeface="Roboto"/>
              <a:cs typeface="Roboto"/>
            </a:rPr>
            <a:t>Potentially motivates health-promoting behaviors</a:t>
          </a:r>
        </a:p>
      </dgm:t>
    </dgm:pt>
    <dgm:pt modelId="{F61B3F13-B16E-2841-AFE2-C2B5CE01BD5E}" type="parTrans" cxnId="{042E7A11-4A64-954F-A964-28B1FCDEB6FC}">
      <dgm:prSet/>
      <dgm:spPr/>
      <dgm:t>
        <a:bodyPr/>
        <a:lstStyle/>
        <a:p>
          <a:endParaRPr lang="en-US"/>
        </a:p>
      </dgm:t>
    </dgm:pt>
    <dgm:pt modelId="{99DF7D6C-54EC-0C48-A848-D11E0C0325C3}" type="sibTrans" cxnId="{042E7A11-4A64-954F-A964-28B1FCDEB6FC}">
      <dgm:prSet/>
      <dgm:spPr/>
      <dgm:t>
        <a:bodyPr/>
        <a:lstStyle/>
        <a:p>
          <a:endParaRPr lang="en-US"/>
        </a:p>
      </dgm:t>
    </dgm:pt>
    <dgm:pt modelId="{BC4C390E-6A24-D741-81BE-CEAAE746A47F}">
      <dgm:prSet custT="1"/>
      <dgm:spPr/>
      <dgm:t>
        <a:bodyPr/>
        <a:lstStyle/>
        <a:p>
          <a:r>
            <a:rPr lang="en-US" sz="1900" dirty="0">
              <a:solidFill>
                <a:srgbClr val="194E90"/>
              </a:solidFill>
              <a:latin typeface="Roboto"/>
              <a:ea typeface="Roboto"/>
              <a:cs typeface="Roboto"/>
            </a:rPr>
            <a:t>Bridges the gap between research and clinical application</a:t>
          </a:r>
        </a:p>
      </dgm:t>
    </dgm:pt>
    <dgm:pt modelId="{D6024A7A-D5BC-464B-BC78-C9BC1BF33487}" type="parTrans" cxnId="{368233ED-F8C6-D547-9251-45B97C47515B}">
      <dgm:prSet/>
      <dgm:spPr/>
      <dgm:t>
        <a:bodyPr/>
        <a:lstStyle/>
        <a:p>
          <a:endParaRPr lang="en-US"/>
        </a:p>
      </dgm:t>
    </dgm:pt>
    <dgm:pt modelId="{D4EB1D73-458C-5049-8368-902F8DCF6E16}" type="sibTrans" cxnId="{368233ED-F8C6-D547-9251-45B97C47515B}">
      <dgm:prSet/>
      <dgm:spPr/>
      <dgm:t>
        <a:bodyPr/>
        <a:lstStyle/>
        <a:p>
          <a:endParaRPr lang="en-US"/>
        </a:p>
      </dgm:t>
    </dgm:pt>
    <dgm:pt modelId="{230EC952-B37E-8841-91EC-D2B3796A5368}" type="pres">
      <dgm:prSet presAssocID="{31F33801-7DCA-614F-9F13-3EBB0E0D68B1}" presName="vert0" presStyleCnt="0">
        <dgm:presLayoutVars>
          <dgm:dir/>
          <dgm:animOne val="branch"/>
          <dgm:animLvl val="lvl"/>
        </dgm:presLayoutVars>
      </dgm:prSet>
      <dgm:spPr/>
    </dgm:pt>
    <dgm:pt modelId="{DA88F896-283A-0142-A7CE-11A9195A4526}" type="pres">
      <dgm:prSet presAssocID="{052BC86D-CCEC-CC4E-960F-4498043A4DC1}" presName="thickLine" presStyleLbl="alignNode1" presStyleIdx="0" presStyleCnt="6"/>
      <dgm:spPr/>
    </dgm:pt>
    <dgm:pt modelId="{4DF899CC-14D4-3441-A26B-4A8ECB61B067}" type="pres">
      <dgm:prSet presAssocID="{052BC86D-CCEC-CC4E-960F-4498043A4DC1}" presName="horz1" presStyleCnt="0"/>
      <dgm:spPr/>
    </dgm:pt>
    <dgm:pt modelId="{DEC64E6D-6573-934D-9270-E426411CE8F1}" type="pres">
      <dgm:prSet presAssocID="{052BC86D-CCEC-CC4E-960F-4498043A4DC1}" presName="tx1" presStyleLbl="revTx" presStyleIdx="0" presStyleCnt="6"/>
      <dgm:spPr/>
    </dgm:pt>
    <dgm:pt modelId="{D2F0E784-1176-324F-8C85-52B2BD5EAF2B}" type="pres">
      <dgm:prSet presAssocID="{052BC86D-CCEC-CC4E-960F-4498043A4DC1}" presName="vert1" presStyleCnt="0"/>
      <dgm:spPr/>
    </dgm:pt>
    <dgm:pt modelId="{D2CE4F75-AC2C-BB43-AFEA-A758C5E67378}" type="pres">
      <dgm:prSet presAssocID="{AA21FC4C-CB71-434A-AA5B-6782CB5D8A5C}" presName="thickLine" presStyleLbl="alignNode1" presStyleIdx="1" presStyleCnt="6"/>
      <dgm:spPr/>
    </dgm:pt>
    <dgm:pt modelId="{EB45A2B2-07E8-4644-8B02-DE2E414E7B3B}" type="pres">
      <dgm:prSet presAssocID="{AA21FC4C-CB71-434A-AA5B-6782CB5D8A5C}" presName="horz1" presStyleCnt="0"/>
      <dgm:spPr/>
    </dgm:pt>
    <dgm:pt modelId="{25BCD2E4-9A40-AE4B-A63B-468F789E63BA}" type="pres">
      <dgm:prSet presAssocID="{AA21FC4C-CB71-434A-AA5B-6782CB5D8A5C}" presName="tx1" presStyleLbl="revTx" presStyleIdx="1" presStyleCnt="6"/>
      <dgm:spPr/>
    </dgm:pt>
    <dgm:pt modelId="{45257E66-49C9-FA4E-B3F8-126BDDF0EB94}" type="pres">
      <dgm:prSet presAssocID="{AA21FC4C-CB71-434A-AA5B-6782CB5D8A5C}" presName="vert1" presStyleCnt="0"/>
      <dgm:spPr/>
    </dgm:pt>
    <dgm:pt modelId="{C7823A6C-0C96-5243-9BF3-F03877356BDA}" type="pres">
      <dgm:prSet presAssocID="{76B10F3E-53C1-E04D-98A4-26EF7049C54C}" presName="thickLine" presStyleLbl="alignNode1" presStyleIdx="2" presStyleCnt="6"/>
      <dgm:spPr/>
    </dgm:pt>
    <dgm:pt modelId="{82537630-818A-4F46-9057-A691B8DB5081}" type="pres">
      <dgm:prSet presAssocID="{76B10F3E-53C1-E04D-98A4-26EF7049C54C}" presName="horz1" presStyleCnt="0"/>
      <dgm:spPr/>
    </dgm:pt>
    <dgm:pt modelId="{8AA148C1-84B5-8C44-9E9B-8DFC3C20CD35}" type="pres">
      <dgm:prSet presAssocID="{76B10F3E-53C1-E04D-98A4-26EF7049C54C}" presName="tx1" presStyleLbl="revTx" presStyleIdx="2" presStyleCnt="6"/>
      <dgm:spPr/>
    </dgm:pt>
    <dgm:pt modelId="{33DE717F-4E81-1C42-9C32-35B7617EB676}" type="pres">
      <dgm:prSet presAssocID="{76B10F3E-53C1-E04D-98A4-26EF7049C54C}" presName="vert1" presStyleCnt="0"/>
      <dgm:spPr/>
    </dgm:pt>
    <dgm:pt modelId="{D8EC3E60-04EC-8D41-B143-C4710F764956}" type="pres">
      <dgm:prSet presAssocID="{A2640742-2C8A-3A4A-8E14-C0ECDF674FCC}" presName="thickLine" presStyleLbl="alignNode1" presStyleIdx="3" presStyleCnt="6"/>
      <dgm:spPr/>
    </dgm:pt>
    <dgm:pt modelId="{CD5959AD-2CF3-104C-BFCE-70AAC09937D2}" type="pres">
      <dgm:prSet presAssocID="{A2640742-2C8A-3A4A-8E14-C0ECDF674FCC}" presName="horz1" presStyleCnt="0"/>
      <dgm:spPr/>
    </dgm:pt>
    <dgm:pt modelId="{71F509AC-A2BA-A84E-A5DD-C11FD80F3DD5}" type="pres">
      <dgm:prSet presAssocID="{A2640742-2C8A-3A4A-8E14-C0ECDF674FCC}" presName="tx1" presStyleLbl="revTx" presStyleIdx="3" presStyleCnt="6"/>
      <dgm:spPr/>
    </dgm:pt>
    <dgm:pt modelId="{3EEA8DC6-CCAE-3C4A-95E1-32CE20FAA03B}" type="pres">
      <dgm:prSet presAssocID="{A2640742-2C8A-3A4A-8E14-C0ECDF674FCC}" presName="vert1" presStyleCnt="0"/>
      <dgm:spPr/>
    </dgm:pt>
    <dgm:pt modelId="{E8968DA1-71A5-3949-88DA-C5CC928FAB7C}" type="pres">
      <dgm:prSet presAssocID="{8AFD8214-62FE-E048-8583-D637E362EDD6}" presName="thickLine" presStyleLbl="alignNode1" presStyleIdx="4" presStyleCnt="6"/>
      <dgm:spPr/>
    </dgm:pt>
    <dgm:pt modelId="{59F2F749-B710-224A-8697-4EEDA6C580CC}" type="pres">
      <dgm:prSet presAssocID="{8AFD8214-62FE-E048-8583-D637E362EDD6}" presName="horz1" presStyleCnt="0"/>
      <dgm:spPr/>
    </dgm:pt>
    <dgm:pt modelId="{8A6CB505-E29E-414F-9849-402B8ABFE3F4}" type="pres">
      <dgm:prSet presAssocID="{8AFD8214-62FE-E048-8583-D637E362EDD6}" presName="tx1" presStyleLbl="revTx" presStyleIdx="4" presStyleCnt="6"/>
      <dgm:spPr/>
    </dgm:pt>
    <dgm:pt modelId="{C5E84D12-629D-0C46-8FB3-ECEC4FE6DECF}" type="pres">
      <dgm:prSet presAssocID="{8AFD8214-62FE-E048-8583-D637E362EDD6}" presName="vert1" presStyleCnt="0"/>
      <dgm:spPr/>
    </dgm:pt>
    <dgm:pt modelId="{9108FA08-D850-6E46-AAD6-826F1C7DACEC}" type="pres">
      <dgm:prSet presAssocID="{BC4C390E-6A24-D741-81BE-CEAAE746A47F}" presName="thickLine" presStyleLbl="alignNode1" presStyleIdx="5" presStyleCnt="6"/>
      <dgm:spPr/>
    </dgm:pt>
    <dgm:pt modelId="{261370F0-FFFE-194D-9B42-A28A4C3D498E}" type="pres">
      <dgm:prSet presAssocID="{BC4C390E-6A24-D741-81BE-CEAAE746A47F}" presName="horz1" presStyleCnt="0"/>
      <dgm:spPr/>
    </dgm:pt>
    <dgm:pt modelId="{51EFCC72-2258-B948-A803-BDC406B69881}" type="pres">
      <dgm:prSet presAssocID="{BC4C390E-6A24-D741-81BE-CEAAE746A47F}" presName="tx1" presStyleLbl="revTx" presStyleIdx="5" presStyleCnt="6"/>
      <dgm:spPr/>
    </dgm:pt>
    <dgm:pt modelId="{A831E352-9423-7E43-8893-5F743C87C1A5}" type="pres">
      <dgm:prSet presAssocID="{BC4C390E-6A24-D741-81BE-CEAAE746A47F}" presName="vert1" presStyleCnt="0"/>
      <dgm:spPr/>
    </dgm:pt>
  </dgm:ptLst>
  <dgm:cxnLst>
    <dgm:cxn modelId="{4B500707-8EB1-6A4E-A437-6005D563F74C}" type="presOf" srcId="{052BC86D-CCEC-CC4E-960F-4498043A4DC1}" destId="{DEC64E6D-6573-934D-9270-E426411CE8F1}" srcOrd="0" destOrd="0" presId="urn:microsoft.com/office/officeart/2008/layout/LinedList"/>
    <dgm:cxn modelId="{042E7A11-4A64-954F-A964-28B1FCDEB6FC}" srcId="{31F33801-7DCA-614F-9F13-3EBB0E0D68B1}" destId="{8AFD8214-62FE-E048-8583-D637E362EDD6}" srcOrd="4" destOrd="0" parTransId="{F61B3F13-B16E-2841-AFE2-C2B5CE01BD5E}" sibTransId="{99DF7D6C-54EC-0C48-A848-D11E0C0325C3}"/>
    <dgm:cxn modelId="{BCDC3A28-D098-C34F-8743-3B3C8FF0D7A2}" type="presOf" srcId="{8AFD8214-62FE-E048-8583-D637E362EDD6}" destId="{8A6CB505-E29E-414F-9849-402B8ABFE3F4}" srcOrd="0" destOrd="0" presId="urn:microsoft.com/office/officeart/2008/layout/LinedList"/>
    <dgm:cxn modelId="{D4828671-F9D3-D64A-8E8F-C37374AB32F2}" srcId="{31F33801-7DCA-614F-9F13-3EBB0E0D68B1}" destId="{052BC86D-CCEC-CC4E-960F-4498043A4DC1}" srcOrd="0" destOrd="0" parTransId="{F1362243-6E0B-2143-9A83-91FEE1EA7079}" sibTransId="{C0DB0167-BAFD-4542-8511-8689B325B48B}"/>
    <dgm:cxn modelId="{54040982-01FB-1747-BB5B-F46D7AA97CE0}" type="presOf" srcId="{BC4C390E-6A24-D741-81BE-CEAAE746A47F}" destId="{51EFCC72-2258-B948-A803-BDC406B69881}" srcOrd="0" destOrd="0" presId="urn:microsoft.com/office/officeart/2008/layout/LinedList"/>
    <dgm:cxn modelId="{B3D6FE8D-CD74-F343-9A18-AEB6BD3ED147}" type="presOf" srcId="{76B10F3E-53C1-E04D-98A4-26EF7049C54C}" destId="{8AA148C1-84B5-8C44-9E9B-8DFC3C20CD35}" srcOrd="0" destOrd="0" presId="urn:microsoft.com/office/officeart/2008/layout/LinedList"/>
    <dgm:cxn modelId="{91A7B59A-A377-EE4A-9792-05EE65919357}" srcId="{31F33801-7DCA-614F-9F13-3EBB0E0D68B1}" destId="{A2640742-2C8A-3A4A-8E14-C0ECDF674FCC}" srcOrd="3" destOrd="0" parTransId="{6769AF82-3745-D44C-89C5-D85517EFE96F}" sibTransId="{9BCF1264-AA33-9048-ACCC-C4061CC13F28}"/>
    <dgm:cxn modelId="{422817A7-B468-8C46-85BA-64C47FEDA88E}" type="presOf" srcId="{AA21FC4C-CB71-434A-AA5B-6782CB5D8A5C}" destId="{25BCD2E4-9A40-AE4B-A63B-468F789E63BA}" srcOrd="0" destOrd="0" presId="urn:microsoft.com/office/officeart/2008/layout/LinedList"/>
    <dgm:cxn modelId="{39AE6BB2-937B-6349-95D7-6CF25E2141BC}" type="presOf" srcId="{31F33801-7DCA-614F-9F13-3EBB0E0D68B1}" destId="{230EC952-B37E-8841-91EC-D2B3796A5368}" srcOrd="0" destOrd="0" presId="urn:microsoft.com/office/officeart/2008/layout/LinedList"/>
    <dgm:cxn modelId="{DFCF9CC1-94A1-4442-9FC0-24C0F3D9BCC0}" srcId="{31F33801-7DCA-614F-9F13-3EBB0E0D68B1}" destId="{76B10F3E-53C1-E04D-98A4-26EF7049C54C}" srcOrd="2" destOrd="0" parTransId="{63B4F479-A5C6-5E4D-AD51-B3F3647E86FF}" sibTransId="{391B7C14-5E25-0A46-B027-B33221D603C0}"/>
    <dgm:cxn modelId="{87B4AAD0-47D3-7A47-8E4B-1571453AABD9}" srcId="{31F33801-7DCA-614F-9F13-3EBB0E0D68B1}" destId="{AA21FC4C-CB71-434A-AA5B-6782CB5D8A5C}" srcOrd="1" destOrd="0" parTransId="{69469FCE-5B2B-8E4F-AD32-C263FB1A8003}" sibTransId="{E87B0EA8-9F7E-054F-B074-6E83FAC87849}"/>
    <dgm:cxn modelId="{5888F6D5-A780-BF42-81B4-6DF71D947186}" type="presOf" srcId="{A2640742-2C8A-3A4A-8E14-C0ECDF674FCC}" destId="{71F509AC-A2BA-A84E-A5DD-C11FD80F3DD5}" srcOrd="0" destOrd="0" presId="urn:microsoft.com/office/officeart/2008/layout/LinedList"/>
    <dgm:cxn modelId="{368233ED-F8C6-D547-9251-45B97C47515B}" srcId="{31F33801-7DCA-614F-9F13-3EBB0E0D68B1}" destId="{BC4C390E-6A24-D741-81BE-CEAAE746A47F}" srcOrd="5" destOrd="0" parTransId="{D6024A7A-D5BC-464B-BC78-C9BC1BF33487}" sibTransId="{D4EB1D73-458C-5049-8368-902F8DCF6E16}"/>
    <dgm:cxn modelId="{9769B23A-4C26-674A-895A-77C0A0162895}" type="presParOf" srcId="{230EC952-B37E-8841-91EC-D2B3796A5368}" destId="{DA88F896-283A-0142-A7CE-11A9195A4526}" srcOrd="0" destOrd="0" presId="urn:microsoft.com/office/officeart/2008/layout/LinedList"/>
    <dgm:cxn modelId="{95DFBDE6-1B4C-9C4D-9CE1-00F40275F11D}" type="presParOf" srcId="{230EC952-B37E-8841-91EC-D2B3796A5368}" destId="{4DF899CC-14D4-3441-A26B-4A8ECB61B067}" srcOrd="1" destOrd="0" presId="urn:microsoft.com/office/officeart/2008/layout/LinedList"/>
    <dgm:cxn modelId="{CE3163E9-8A1B-B64E-A926-9D55402F1A66}" type="presParOf" srcId="{4DF899CC-14D4-3441-A26B-4A8ECB61B067}" destId="{DEC64E6D-6573-934D-9270-E426411CE8F1}" srcOrd="0" destOrd="0" presId="urn:microsoft.com/office/officeart/2008/layout/LinedList"/>
    <dgm:cxn modelId="{2673E2AD-BCA7-C04D-900D-BD0C8F6EB239}" type="presParOf" srcId="{4DF899CC-14D4-3441-A26B-4A8ECB61B067}" destId="{D2F0E784-1176-324F-8C85-52B2BD5EAF2B}" srcOrd="1" destOrd="0" presId="urn:microsoft.com/office/officeart/2008/layout/LinedList"/>
    <dgm:cxn modelId="{74718825-79C9-3942-8ED8-09208E2CAD0E}" type="presParOf" srcId="{230EC952-B37E-8841-91EC-D2B3796A5368}" destId="{D2CE4F75-AC2C-BB43-AFEA-A758C5E67378}" srcOrd="2" destOrd="0" presId="urn:microsoft.com/office/officeart/2008/layout/LinedList"/>
    <dgm:cxn modelId="{20B72B89-F9DA-614C-93DF-17257AE42515}" type="presParOf" srcId="{230EC952-B37E-8841-91EC-D2B3796A5368}" destId="{EB45A2B2-07E8-4644-8B02-DE2E414E7B3B}" srcOrd="3" destOrd="0" presId="urn:microsoft.com/office/officeart/2008/layout/LinedList"/>
    <dgm:cxn modelId="{2AE8AC7E-EDB8-7949-B29C-C33190C95832}" type="presParOf" srcId="{EB45A2B2-07E8-4644-8B02-DE2E414E7B3B}" destId="{25BCD2E4-9A40-AE4B-A63B-468F789E63BA}" srcOrd="0" destOrd="0" presId="urn:microsoft.com/office/officeart/2008/layout/LinedList"/>
    <dgm:cxn modelId="{29B58E0B-3701-DE43-9968-32359E5FC168}" type="presParOf" srcId="{EB45A2B2-07E8-4644-8B02-DE2E414E7B3B}" destId="{45257E66-49C9-FA4E-B3F8-126BDDF0EB94}" srcOrd="1" destOrd="0" presId="urn:microsoft.com/office/officeart/2008/layout/LinedList"/>
    <dgm:cxn modelId="{DA39F40B-FF89-D340-BDEA-C215EE0A5988}" type="presParOf" srcId="{230EC952-B37E-8841-91EC-D2B3796A5368}" destId="{C7823A6C-0C96-5243-9BF3-F03877356BDA}" srcOrd="4" destOrd="0" presId="urn:microsoft.com/office/officeart/2008/layout/LinedList"/>
    <dgm:cxn modelId="{89DA2FF6-FD97-044F-9C0B-DC82E71286D6}" type="presParOf" srcId="{230EC952-B37E-8841-91EC-D2B3796A5368}" destId="{82537630-818A-4F46-9057-A691B8DB5081}" srcOrd="5" destOrd="0" presId="urn:microsoft.com/office/officeart/2008/layout/LinedList"/>
    <dgm:cxn modelId="{E0FE7C4E-F50D-DE43-95BB-D6449BEB9C6A}" type="presParOf" srcId="{82537630-818A-4F46-9057-A691B8DB5081}" destId="{8AA148C1-84B5-8C44-9E9B-8DFC3C20CD35}" srcOrd="0" destOrd="0" presId="urn:microsoft.com/office/officeart/2008/layout/LinedList"/>
    <dgm:cxn modelId="{419E62F5-0AEA-B349-8FCC-92664824FE6A}" type="presParOf" srcId="{82537630-818A-4F46-9057-A691B8DB5081}" destId="{33DE717F-4E81-1C42-9C32-35B7617EB676}" srcOrd="1" destOrd="0" presId="urn:microsoft.com/office/officeart/2008/layout/LinedList"/>
    <dgm:cxn modelId="{3AD28A2B-18EA-8C43-AFE7-D31214D54B78}" type="presParOf" srcId="{230EC952-B37E-8841-91EC-D2B3796A5368}" destId="{D8EC3E60-04EC-8D41-B143-C4710F764956}" srcOrd="6" destOrd="0" presId="urn:microsoft.com/office/officeart/2008/layout/LinedList"/>
    <dgm:cxn modelId="{9EB99F20-B80B-7141-BDB3-06D79E77CEBD}" type="presParOf" srcId="{230EC952-B37E-8841-91EC-D2B3796A5368}" destId="{CD5959AD-2CF3-104C-BFCE-70AAC09937D2}" srcOrd="7" destOrd="0" presId="urn:microsoft.com/office/officeart/2008/layout/LinedList"/>
    <dgm:cxn modelId="{EDAE8635-95C1-F34F-8AA0-D642A814C8EA}" type="presParOf" srcId="{CD5959AD-2CF3-104C-BFCE-70AAC09937D2}" destId="{71F509AC-A2BA-A84E-A5DD-C11FD80F3DD5}" srcOrd="0" destOrd="0" presId="urn:microsoft.com/office/officeart/2008/layout/LinedList"/>
    <dgm:cxn modelId="{44040BD5-6F79-F645-AE2C-C76E55FDAA55}" type="presParOf" srcId="{CD5959AD-2CF3-104C-BFCE-70AAC09937D2}" destId="{3EEA8DC6-CCAE-3C4A-95E1-32CE20FAA03B}" srcOrd="1" destOrd="0" presId="urn:microsoft.com/office/officeart/2008/layout/LinedList"/>
    <dgm:cxn modelId="{5E3BF430-15F1-0444-AB07-C5B089CE16FA}" type="presParOf" srcId="{230EC952-B37E-8841-91EC-D2B3796A5368}" destId="{E8968DA1-71A5-3949-88DA-C5CC928FAB7C}" srcOrd="8" destOrd="0" presId="urn:microsoft.com/office/officeart/2008/layout/LinedList"/>
    <dgm:cxn modelId="{CCBB9188-0766-9048-80B1-B3C2A918A474}" type="presParOf" srcId="{230EC952-B37E-8841-91EC-D2B3796A5368}" destId="{59F2F749-B710-224A-8697-4EEDA6C580CC}" srcOrd="9" destOrd="0" presId="urn:microsoft.com/office/officeart/2008/layout/LinedList"/>
    <dgm:cxn modelId="{6FC096CF-BECF-7F40-B7D3-BAC8DEB0727E}" type="presParOf" srcId="{59F2F749-B710-224A-8697-4EEDA6C580CC}" destId="{8A6CB505-E29E-414F-9849-402B8ABFE3F4}" srcOrd="0" destOrd="0" presId="urn:microsoft.com/office/officeart/2008/layout/LinedList"/>
    <dgm:cxn modelId="{6F09E4CC-03EC-8741-B1F0-555E1885C8B4}" type="presParOf" srcId="{59F2F749-B710-224A-8697-4EEDA6C580CC}" destId="{C5E84D12-629D-0C46-8FB3-ECEC4FE6DECF}" srcOrd="1" destOrd="0" presId="urn:microsoft.com/office/officeart/2008/layout/LinedList"/>
    <dgm:cxn modelId="{B4F92308-6787-4C48-AA33-EABDF5A0A6DE}" type="presParOf" srcId="{230EC952-B37E-8841-91EC-D2B3796A5368}" destId="{9108FA08-D850-6E46-AAD6-826F1C7DACEC}" srcOrd="10" destOrd="0" presId="urn:microsoft.com/office/officeart/2008/layout/LinedList"/>
    <dgm:cxn modelId="{3BEE73CE-A9B6-4847-AE2D-621D6266E1A7}" type="presParOf" srcId="{230EC952-B37E-8841-91EC-D2B3796A5368}" destId="{261370F0-FFFE-194D-9B42-A28A4C3D498E}" srcOrd="11" destOrd="0" presId="urn:microsoft.com/office/officeart/2008/layout/LinedList"/>
    <dgm:cxn modelId="{3978009C-7F5E-9A40-8BC5-055BB629EDD2}" type="presParOf" srcId="{261370F0-FFFE-194D-9B42-A28A4C3D498E}" destId="{51EFCC72-2258-B948-A803-BDC406B69881}" srcOrd="0" destOrd="0" presId="urn:microsoft.com/office/officeart/2008/layout/LinedList"/>
    <dgm:cxn modelId="{51C77D74-E760-D94A-86D7-A62474D8D1DE}" type="presParOf" srcId="{261370F0-FFFE-194D-9B42-A28A4C3D498E}" destId="{A831E352-9423-7E43-8893-5F743C87C1A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6B9AF6-8335-6D4C-959F-1A43B93C745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6E7D4E-57FC-3548-8AC2-A1300012A8EE}">
      <dgm:prSet/>
      <dgm:spPr/>
      <dgm:t>
        <a:bodyPr/>
        <a:lstStyle/>
        <a:p>
          <a:r>
            <a:rPr lang="en-US" b="1" i="0" dirty="0">
              <a:latin typeface="Roboto"/>
              <a:ea typeface="Roboto"/>
              <a:cs typeface="Roboto"/>
            </a:rPr>
            <a:t>Government Databases:</a:t>
          </a:r>
          <a:endParaRPr lang="en-US" dirty="0">
            <a:latin typeface="Roboto"/>
            <a:ea typeface="Roboto"/>
            <a:cs typeface="Roboto"/>
          </a:endParaRPr>
        </a:p>
      </dgm:t>
    </dgm:pt>
    <dgm:pt modelId="{5B597584-A403-5C44-894A-EFA3D7B3D2B9}" type="parTrans" cxnId="{FBC1560D-4D3B-C944-8B4D-F94CE3C2C482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7FC3E5F3-7E75-DB4C-997D-9821A7583E78}" type="sibTrans" cxnId="{FBC1560D-4D3B-C944-8B4D-F94CE3C2C482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3A925222-CE10-F543-908B-5C31F9D48893}">
      <dgm:prSet/>
      <dgm:spPr/>
      <dgm:t>
        <a:bodyPr/>
        <a:lstStyle/>
        <a:p>
          <a:pPr>
            <a:buNone/>
          </a:pPr>
          <a:r>
            <a:rPr lang="en-US" b="0" i="0" dirty="0">
              <a:solidFill>
                <a:srgbClr val="194E90"/>
              </a:solidFill>
              <a:latin typeface="Roboto"/>
              <a:ea typeface="Roboto"/>
              <a:cs typeface="Roboto"/>
            </a:rPr>
            <a:t>Access official government databases for accurate statistics and public records</a:t>
          </a:r>
          <a:endParaRPr lang="en-US" dirty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60509620-5D72-8940-8A07-5902E7AF2FD1}" type="parTrans" cxnId="{A63CDDA6-3689-4042-9FCA-730947E2A07C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D0A56602-B74C-7A40-883C-CB942E87FC90}" type="sibTrans" cxnId="{A63CDDA6-3689-4042-9FCA-730947E2A07C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F3D7035A-C288-B546-ADCD-505826CB3EEE}">
      <dgm:prSet/>
      <dgm:spPr/>
      <dgm:t>
        <a:bodyPr/>
        <a:lstStyle/>
        <a:p>
          <a:pPr>
            <a:buNone/>
          </a:pPr>
          <a:r>
            <a:rPr lang="en-US" b="0" i="0" dirty="0">
              <a:solidFill>
                <a:srgbClr val="194E90"/>
              </a:solidFill>
              <a:latin typeface="Roboto"/>
              <a:ea typeface="Roboto"/>
              <a:cs typeface="Roboto"/>
            </a:rPr>
            <a:t>Examples: CDC, WHO, Census Bureau</a:t>
          </a:r>
          <a:endParaRPr lang="en-US" dirty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703DCE88-6E3E-9B43-A167-92A1155DD605}" type="parTrans" cxnId="{09FF1D44-8725-E242-9B55-4630F43400D8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5B796271-8F28-BE49-B150-40AF403E5A61}" type="sibTrans" cxnId="{09FF1D44-8725-E242-9B55-4630F43400D8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75C01DDA-96C2-AF43-BDE8-9E641D977BCF}">
      <dgm:prSet/>
      <dgm:spPr/>
      <dgm:t>
        <a:bodyPr/>
        <a:lstStyle/>
        <a:p>
          <a:r>
            <a:rPr lang="en-US" b="1" i="0" dirty="0">
              <a:latin typeface="Roboto"/>
              <a:ea typeface="Roboto"/>
              <a:cs typeface="Roboto"/>
            </a:rPr>
            <a:t>Research Studies and Journals:</a:t>
          </a:r>
          <a:endParaRPr lang="en-US" dirty="0">
            <a:latin typeface="Roboto"/>
            <a:ea typeface="Roboto"/>
            <a:cs typeface="Roboto"/>
          </a:endParaRPr>
        </a:p>
      </dgm:t>
    </dgm:pt>
    <dgm:pt modelId="{437C10C9-6FCC-E044-9F11-3E6C629EF810}" type="parTrans" cxnId="{9A26C538-02A2-7F44-AABA-F268150BA30F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E910BCD1-4CE0-444E-9A06-7D9037423BAC}" type="sibTrans" cxnId="{9A26C538-02A2-7F44-AABA-F268150BA30F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00AD819F-E09B-3A4D-8789-90C2D84527F1}">
      <dgm:prSet/>
      <dgm:spPr/>
      <dgm:t>
        <a:bodyPr/>
        <a:lstStyle/>
        <a:p>
          <a:pPr>
            <a:buNone/>
          </a:pPr>
          <a:r>
            <a:rPr lang="en-US" b="0" i="0" dirty="0">
              <a:solidFill>
                <a:srgbClr val="194E90"/>
              </a:solidFill>
              <a:latin typeface="Roboto"/>
              <a:ea typeface="Roboto"/>
              <a:cs typeface="Roboto"/>
            </a:rPr>
            <a:t>Refer to peer-reviewed studies and journals for in-depth, validated data</a:t>
          </a:r>
          <a:endParaRPr lang="en-US" dirty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9ABB0B16-2FDB-9B4C-9CB0-2B2E2F7411B2}" type="parTrans" cxnId="{4558AD9D-B9E2-DC49-951D-69807F15C9E0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9FE26E3E-BCB9-2C40-BC4F-2AC730A2C5BE}" type="sibTrans" cxnId="{4558AD9D-B9E2-DC49-951D-69807F15C9E0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647E8990-A712-444E-B042-2741A1E3954F}">
      <dgm:prSet/>
      <dgm:spPr/>
      <dgm:t>
        <a:bodyPr/>
        <a:lstStyle/>
        <a:p>
          <a:pPr>
            <a:buNone/>
          </a:pPr>
          <a:r>
            <a:rPr lang="en-US" b="0" i="0" dirty="0">
              <a:solidFill>
                <a:srgbClr val="194E90"/>
              </a:solidFill>
              <a:latin typeface="Roboto"/>
              <a:ea typeface="Roboto"/>
              <a:cs typeface="Roboto"/>
            </a:rPr>
            <a:t>Use academic databases like PubMed or JSTOR</a:t>
          </a:r>
          <a:endParaRPr lang="en-US" dirty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9A504F53-4F6F-554C-9837-2DEE914FAF3C}" type="parTrans" cxnId="{A0CCE681-B62F-934F-A253-63BAF69DB366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A788DC47-5133-E84F-9455-051B3952BBF6}" type="sibTrans" cxnId="{A0CCE681-B62F-934F-A253-63BAF69DB366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F47E35F5-5F88-614E-9539-90121A57BB0D}">
      <dgm:prSet/>
      <dgm:spPr/>
      <dgm:t>
        <a:bodyPr/>
        <a:lstStyle/>
        <a:p>
          <a:r>
            <a:rPr lang="en-US" b="1" i="0" dirty="0">
              <a:latin typeface="Roboto"/>
              <a:ea typeface="Roboto"/>
              <a:cs typeface="Roboto"/>
            </a:rPr>
            <a:t>Surveys and Polls:</a:t>
          </a:r>
          <a:endParaRPr lang="en-US" dirty="0">
            <a:latin typeface="Roboto"/>
            <a:ea typeface="Roboto"/>
            <a:cs typeface="Roboto"/>
          </a:endParaRPr>
        </a:p>
      </dgm:t>
    </dgm:pt>
    <dgm:pt modelId="{7EC1D460-9948-1C46-8912-D9CC26D0B325}" type="parTrans" cxnId="{B07018F7-EE35-5148-ACDE-1914D3B9DE5A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68996C0A-7156-6546-81C4-93934DED7675}" type="sibTrans" cxnId="{B07018F7-EE35-5148-ACDE-1914D3B9DE5A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66D81593-D0FF-1949-9BFE-E9C116EE4A09}">
      <dgm:prSet/>
      <dgm:spPr/>
      <dgm:t>
        <a:bodyPr/>
        <a:lstStyle/>
        <a:p>
          <a:pPr>
            <a:buNone/>
          </a:pPr>
          <a:r>
            <a:rPr lang="en-US" b="0" i="0" dirty="0">
              <a:solidFill>
                <a:srgbClr val="194E90"/>
              </a:solidFill>
              <a:latin typeface="Roboto"/>
              <a:ea typeface="Roboto"/>
              <a:cs typeface="Roboto"/>
            </a:rPr>
            <a:t>Utilize survey data from reputable organizations</a:t>
          </a:r>
          <a:endParaRPr lang="en-US" dirty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E5EA0A61-048D-2445-9D96-0DB3DC4C00E0}" type="parTrans" cxnId="{9C3FAED5-84A1-324C-BC8D-0003F6E9B8C0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2A423BA8-0244-B242-8769-2D5A291204F1}" type="sibTrans" cxnId="{9C3FAED5-84A1-324C-BC8D-0003F6E9B8C0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3E51082F-06F7-7841-B9A9-B0E55F89FCB2}">
      <dgm:prSet/>
      <dgm:spPr/>
      <dgm:t>
        <a:bodyPr/>
        <a:lstStyle/>
        <a:p>
          <a:pPr>
            <a:buNone/>
          </a:pPr>
          <a:r>
            <a:rPr lang="en-US" b="0" i="0" dirty="0">
              <a:solidFill>
                <a:srgbClr val="194E90"/>
              </a:solidFill>
              <a:latin typeface="Roboto"/>
              <a:ea typeface="Roboto"/>
              <a:cs typeface="Roboto"/>
            </a:rPr>
            <a:t>Surveys by Gallup, Pew Research, or industry-specific institutions</a:t>
          </a:r>
          <a:endParaRPr lang="en-US" dirty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8003228D-9411-4641-9E72-FFB8554C5B44}" type="parTrans" cxnId="{09728FFA-F59F-2342-AF34-97E120EE0AD0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D4862CEF-53C4-724A-9CE3-940F1905CB3D}" type="sibTrans" cxnId="{09728FFA-F59F-2342-AF34-97E120EE0AD0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12A25CD2-1E87-8142-8F04-60351AAE37A9}">
      <dgm:prSet/>
      <dgm:spPr/>
      <dgm:t>
        <a:bodyPr/>
        <a:lstStyle/>
        <a:p>
          <a:r>
            <a:rPr lang="en-US" b="1" i="0" dirty="0">
              <a:latin typeface="Roboto"/>
              <a:ea typeface="Roboto"/>
              <a:cs typeface="Roboto"/>
            </a:rPr>
            <a:t>Organizational Reports:</a:t>
          </a:r>
          <a:endParaRPr lang="en-US" dirty="0">
            <a:latin typeface="Roboto"/>
            <a:ea typeface="Roboto"/>
            <a:cs typeface="Roboto"/>
          </a:endParaRPr>
        </a:p>
      </dgm:t>
    </dgm:pt>
    <dgm:pt modelId="{7C8E503B-DB45-D64A-9C04-A9CD5DA5F8E5}" type="parTrans" cxnId="{6B70AD9D-8A31-3A4C-BD97-1371BBE09F43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203C54DD-C89D-CD43-8965-D581BA60FBE8}" type="sibTrans" cxnId="{6B70AD9D-8A31-3A4C-BD97-1371BBE09F43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8D59BFB1-4562-D646-BE20-091F8C7E1821}">
      <dgm:prSet/>
      <dgm:spPr/>
      <dgm:t>
        <a:bodyPr/>
        <a:lstStyle/>
        <a:p>
          <a:pPr>
            <a:buNone/>
          </a:pPr>
          <a:r>
            <a:rPr lang="en-US" b="0" i="0" dirty="0">
              <a:solidFill>
                <a:srgbClr val="194E90"/>
              </a:solidFill>
              <a:latin typeface="Roboto"/>
              <a:ea typeface="Roboto"/>
              <a:cs typeface="Roboto"/>
            </a:rPr>
            <a:t>Explore reports from recognized organizations and NGOs</a:t>
          </a:r>
          <a:endParaRPr lang="en-US" dirty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DAD2BE08-3FC5-D042-8137-A5CD75375F95}" type="parTrans" cxnId="{7AA49991-FB89-0F47-8E89-410E630E162F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C21736BC-EB16-E94A-97AD-06B66CC14B2A}" type="sibTrans" cxnId="{7AA49991-FB89-0F47-8E89-410E630E162F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F7E1B93A-76A0-324B-B80D-73BE4B9F2E48}">
      <dgm:prSet/>
      <dgm:spPr/>
      <dgm:t>
        <a:bodyPr/>
        <a:lstStyle/>
        <a:p>
          <a:pPr>
            <a:buNone/>
          </a:pPr>
          <a:r>
            <a:rPr lang="en-US" b="0" i="0" dirty="0">
              <a:solidFill>
                <a:srgbClr val="194E90"/>
              </a:solidFill>
              <a:latin typeface="Roboto"/>
              <a:ea typeface="Roboto"/>
              <a:cs typeface="Roboto"/>
            </a:rPr>
            <a:t>Examples: World Bank reports, industry reports</a:t>
          </a:r>
          <a:endParaRPr lang="en-US" dirty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BF1EA6C2-3128-7D45-A0AB-9BD1F26545ED}" type="parTrans" cxnId="{83DD03F2-7188-B54C-AAD1-2FD17DC7DD1C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7E0EE181-6E95-D948-A1ED-F882890B2878}" type="sibTrans" cxnId="{83DD03F2-7188-B54C-AAD1-2FD17DC7DD1C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BA657DB8-EE90-454E-BBF6-D3795EA52141}">
      <dgm:prSet/>
      <dgm:spPr/>
      <dgm:t>
        <a:bodyPr/>
        <a:lstStyle/>
        <a:p>
          <a:r>
            <a:rPr lang="en-US" b="1" i="0" dirty="0">
              <a:latin typeface="Roboto"/>
              <a:ea typeface="Roboto"/>
              <a:cs typeface="Roboto"/>
            </a:rPr>
            <a:t>Expert Interviews:</a:t>
          </a:r>
          <a:endParaRPr lang="en-US" dirty="0">
            <a:latin typeface="Roboto"/>
            <a:ea typeface="Roboto"/>
            <a:cs typeface="Roboto"/>
          </a:endParaRPr>
        </a:p>
      </dgm:t>
    </dgm:pt>
    <dgm:pt modelId="{E1B38D58-74DB-1348-B3E1-D045FDF4FC2E}" type="parTrans" cxnId="{A68AE98A-0FF1-4849-9A8D-9FC41F73FC05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9A9A0686-7F0A-C242-A5E2-25FB74413A16}" type="sibTrans" cxnId="{A68AE98A-0FF1-4849-9A8D-9FC41F73FC05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83B0F483-F8C8-1741-B688-FC1675C6F069}">
      <dgm:prSet/>
      <dgm:spPr/>
      <dgm:t>
        <a:bodyPr/>
        <a:lstStyle/>
        <a:p>
          <a:pPr>
            <a:buNone/>
          </a:pPr>
          <a:r>
            <a:rPr lang="en-US" b="0" i="0" dirty="0">
              <a:solidFill>
                <a:srgbClr val="194E90"/>
              </a:solidFill>
              <a:latin typeface="Roboto"/>
              <a:ea typeface="Roboto"/>
              <a:cs typeface="Roboto"/>
            </a:rPr>
            <a:t>Engage with subject matter experts for unique insights</a:t>
          </a:r>
          <a:endParaRPr lang="en-US" dirty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2F2E9F91-4EAB-4642-BC98-F8D4E1BDD11C}" type="parTrans" cxnId="{D7B5922E-3946-784C-A902-14064AEC598B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D4522E69-713E-F04B-80F8-EB2BE425CFCD}" type="sibTrans" cxnId="{D7B5922E-3946-784C-A902-14064AEC598B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348CBA90-F4D1-184F-8A20-F6DE4507B64D}">
      <dgm:prSet/>
      <dgm:spPr/>
      <dgm:t>
        <a:bodyPr/>
        <a:lstStyle/>
        <a:p>
          <a:pPr>
            <a:buNone/>
          </a:pPr>
          <a:r>
            <a:rPr lang="en-US" b="0" i="0" dirty="0">
              <a:solidFill>
                <a:srgbClr val="194E90"/>
              </a:solidFill>
              <a:latin typeface="Roboto"/>
              <a:ea typeface="Roboto"/>
              <a:cs typeface="Roboto"/>
            </a:rPr>
            <a:t>Validate data through expert opinions and experiences</a:t>
          </a:r>
          <a:endParaRPr lang="en-US" dirty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7A395C8C-FB04-154B-A712-20968EA85FD7}" type="parTrans" cxnId="{DAEEF163-8DD6-B143-B28F-225751E8AEC0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A49552AD-F9AC-8E4B-8F08-1E75329C6078}" type="sibTrans" cxnId="{DAEEF163-8DD6-B143-B28F-225751E8AEC0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BD296F1E-BBB4-524C-BE7C-B2EDC5E7E4A8}" type="pres">
      <dgm:prSet presAssocID="{226B9AF6-8335-6D4C-959F-1A43B93C745D}" presName="Name0" presStyleCnt="0">
        <dgm:presLayoutVars>
          <dgm:dir/>
          <dgm:animLvl val="lvl"/>
          <dgm:resizeHandles val="exact"/>
        </dgm:presLayoutVars>
      </dgm:prSet>
      <dgm:spPr/>
    </dgm:pt>
    <dgm:pt modelId="{46F19E50-5443-154C-9A79-CD30B76E32DB}" type="pres">
      <dgm:prSet presAssocID="{236E7D4E-57FC-3548-8AC2-A1300012A8EE}" presName="linNode" presStyleCnt="0"/>
      <dgm:spPr/>
    </dgm:pt>
    <dgm:pt modelId="{0A90F138-1FA5-DF4B-80F1-FA0359FA517D}" type="pres">
      <dgm:prSet presAssocID="{236E7D4E-57FC-3548-8AC2-A1300012A8EE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9FAECFFB-9941-7748-AAEC-A23BC83D2693}" type="pres">
      <dgm:prSet presAssocID="{236E7D4E-57FC-3548-8AC2-A1300012A8EE}" presName="descendantText" presStyleLbl="alignAccFollowNode1" presStyleIdx="0" presStyleCnt="5">
        <dgm:presLayoutVars>
          <dgm:bulletEnabled val="1"/>
        </dgm:presLayoutVars>
      </dgm:prSet>
      <dgm:spPr/>
    </dgm:pt>
    <dgm:pt modelId="{E16F89EA-975D-114A-A361-2E08FBB30246}" type="pres">
      <dgm:prSet presAssocID="{7FC3E5F3-7E75-DB4C-997D-9821A7583E78}" presName="sp" presStyleCnt="0"/>
      <dgm:spPr/>
    </dgm:pt>
    <dgm:pt modelId="{E1244592-564F-AD43-B7BB-22C80DDC1ED1}" type="pres">
      <dgm:prSet presAssocID="{75C01DDA-96C2-AF43-BDE8-9E641D977BCF}" presName="linNode" presStyleCnt="0"/>
      <dgm:spPr/>
    </dgm:pt>
    <dgm:pt modelId="{21EDFAFA-7607-B44A-944D-57D30A60A34C}" type="pres">
      <dgm:prSet presAssocID="{75C01DDA-96C2-AF43-BDE8-9E641D977BCF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177F224C-94FB-A647-9CA8-5AE4B1B779F3}" type="pres">
      <dgm:prSet presAssocID="{75C01DDA-96C2-AF43-BDE8-9E641D977BCF}" presName="descendantText" presStyleLbl="alignAccFollowNode1" presStyleIdx="1" presStyleCnt="5">
        <dgm:presLayoutVars>
          <dgm:bulletEnabled val="1"/>
        </dgm:presLayoutVars>
      </dgm:prSet>
      <dgm:spPr/>
    </dgm:pt>
    <dgm:pt modelId="{4B7B0CA9-B741-834C-939E-A05FFF72B394}" type="pres">
      <dgm:prSet presAssocID="{E910BCD1-4CE0-444E-9A06-7D9037423BAC}" presName="sp" presStyleCnt="0"/>
      <dgm:spPr/>
    </dgm:pt>
    <dgm:pt modelId="{A2437295-0E07-754E-9FB3-134AAE08F44A}" type="pres">
      <dgm:prSet presAssocID="{F47E35F5-5F88-614E-9539-90121A57BB0D}" presName="linNode" presStyleCnt="0"/>
      <dgm:spPr/>
    </dgm:pt>
    <dgm:pt modelId="{84630709-DE95-5842-A3EE-5CBF0406E154}" type="pres">
      <dgm:prSet presAssocID="{F47E35F5-5F88-614E-9539-90121A57BB0D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2299B818-DE02-2748-9730-7DCA9C98CA6E}" type="pres">
      <dgm:prSet presAssocID="{F47E35F5-5F88-614E-9539-90121A57BB0D}" presName="descendantText" presStyleLbl="alignAccFollowNode1" presStyleIdx="2" presStyleCnt="5">
        <dgm:presLayoutVars>
          <dgm:bulletEnabled val="1"/>
        </dgm:presLayoutVars>
      </dgm:prSet>
      <dgm:spPr/>
    </dgm:pt>
    <dgm:pt modelId="{A8DBB5A2-173A-0B4C-B8A9-47681EB08BEA}" type="pres">
      <dgm:prSet presAssocID="{68996C0A-7156-6546-81C4-93934DED7675}" presName="sp" presStyleCnt="0"/>
      <dgm:spPr/>
    </dgm:pt>
    <dgm:pt modelId="{1280FAB9-3681-E547-BF6D-B36960F53732}" type="pres">
      <dgm:prSet presAssocID="{12A25CD2-1E87-8142-8F04-60351AAE37A9}" presName="linNode" presStyleCnt="0"/>
      <dgm:spPr/>
    </dgm:pt>
    <dgm:pt modelId="{E84A6FEF-71B1-6043-8D34-6A4DBDDD1F3C}" type="pres">
      <dgm:prSet presAssocID="{12A25CD2-1E87-8142-8F04-60351AAE37A9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2159E2BA-8C7A-6445-A679-A50C8A30688A}" type="pres">
      <dgm:prSet presAssocID="{12A25CD2-1E87-8142-8F04-60351AAE37A9}" presName="descendantText" presStyleLbl="alignAccFollowNode1" presStyleIdx="3" presStyleCnt="5">
        <dgm:presLayoutVars>
          <dgm:bulletEnabled val="1"/>
        </dgm:presLayoutVars>
      </dgm:prSet>
      <dgm:spPr/>
    </dgm:pt>
    <dgm:pt modelId="{27167CA5-4357-A747-85A5-CF94D3B27630}" type="pres">
      <dgm:prSet presAssocID="{203C54DD-C89D-CD43-8965-D581BA60FBE8}" presName="sp" presStyleCnt="0"/>
      <dgm:spPr/>
    </dgm:pt>
    <dgm:pt modelId="{90361329-3E9E-524E-A0A0-D6755EEF34BD}" type="pres">
      <dgm:prSet presAssocID="{BA657DB8-EE90-454E-BBF6-D3795EA52141}" presName="linNode" presStyleCnt="0"/>
      <dgm:spPr/>
    </dgm:pt>
    <dgm:pt modelId="{1C665A81-65C0-004A-9D28-2DE2CBF7A832}" type="pres">
      <dgm:prSet presAssocID="{BA657DB8-EE90-454E-BBF6-D3795EA52141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CE112B5D-1845-E048-A055-0091EA03FD0F}" type="pres">
      <dgm:prSet presAssocID="{BA657DB8-EE90-454E-BBF6-D3795EA52141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10264709-4881-C84C-8D68-D09241EC8F8D}" type="presOf" srcId="{66D81593-D0FF-1949-9BFE-E9C116EE4A09}" destId="{2299B818-DE02-2748-9730-7DCA9C98CA6E}" srcOrd="0" destOrd="0" presId="urn:microsoft.com/office/officeart/2005/8/layout/vList5"/>
    <dgm:cxn modelId="{FBC1560D-4D3B-C944-8B4D-F94CE3C2C482}" srcId="{226B9AF6-8335-6D4C-959F-1A43B93C745D}" destId="{236E7D4E-57FC-3548-8AC2-A1300012A8EE}" srcOrd="0" destOrd="0" parTransId="{5B597584-A403-5C44-894A-EFA3D7B3D2B9}" sibTransId="{7FC3E5F3-7E75-DB4C-997D-9821A7583E78}"/>
    <dgm:cxn modelId="{19D3081B-3B40-3143-BA6E-5F4140A68057}" type="presOf" srcId="{3E51082F-06F7-7841-B9A9-B0E55F89FCB2}" destId="{2299B818-DE02-2748-9730-7DCA9C98CA6E}" srcOrd="0" destOrd="1" presId="urn:microsoft.com/office/officeart/2005/8/layout/vList5"/>
    <dgm:cxn modelId="{D7B5922E-3946-784C-A902-14064AEC598B}" srcId="{BA657DB8-EE90-454E-BBF6-D3795EA52141}" destId="{83B0F483-F8C8-1741-B688-FC1675C6F069}" srcOrd="0" destOrd="0" parTransId="{2F2E9F91-4EAB-4642-BC98-F8D4E1BDD11C}" sibTransId="{D4522E69-713E-F04B-80F8-EB2BE425CFCD}"/>
    <dgm:cxn modelId="{9A26C538-02A2-7F44-AABA-F268150BA30F}" srcId="{226B9AF6-8335-6D4C-959F-1A43B93C745D}" destId="{75C01DDA-96C2-AF43-BDE8-9E641D977BCF}" srcOrd="1" destOrd="0" parTransId="{437C10C9-6FCC-E044-9F11-3E6C629EF810}" sibTransId="{E910BCD1-4CE0-444E-9A06-7D9037423BAC}"/>
    <dgm:cxn modelId="{B7CBAE41-874B-B042-87EF-671E9EB6FC65}" type="presOf" srcId="{12A25CD2-1E87-8142-8F04-60351AAE37A9}" destId="{E84A6FEF-71B1-6043-8D34-6A4DBDDD1F3C}" srcOrd="0" destOrd="0" presId="urn:microsoft.com/office/officeart/2005/8/layout/vList5"/>
    <dgm:cxn modelId="{09FF1D44-8725-E242-9B55-4630F43400D8}" srcId="{236E7D4E-57FC-3548-8AC2-A1300012A8EE}" destId="{F3D7035A-C288-B546-ADCD-505826CB3EEE}" srcOrd="1" destOrd="0" parTransId="{703DCE88-6E3E-9B43-A167-92A1155DD605}" sibTransId="{5B796271-8F28-BE49-B150-40AF403E5A61}"/>
    <dgm:cxn modelId="{2B41DB57-2776-734E-99F3-6073433B1B56}" type="presOf" srcId="{83B0F483-F8C8-1741-B688-FC1675C6F069}" destId="{CE112B5D-1845-E048-A055-0091EA03FD0F}" srcOrd="0" destOrd="0" presId="urn:microsoft.com/office/officeart/2005/8/layout/vList5"/>
    <dgm:cxn modelId="{DAEEF163-8DD6-B143-B28F-225751E8AEC0}" srcId="{BA657DB8-EE90-454E-BBF6-D3795EA52141}" destId="{348CBA90-F4D1-184F-8A20-F6DE4507B64D}" srcOrd="1" destOrd="0" parTransId="{7A395C8C-FB04-154B-A712-20968EA85FD7}" sibTransId="{A49552AD-F9AC-8E4B-8F08-1E75329C6078}"/>
    <dgm:cxn modelId="{81583F66-E26D-6F44-95E9-83E3CDFA7575}" type="presOf" srcId="{226B9AF6-8335-6D4C-959F-1A43B93C745D}" destId="{BD296F1E-BBB4-524C-BE7C-B2EDC5E7E4A8}" srcOrd="0" destOrd="0" presId="urn:microsoft.com/office/officeart/2005/8/layout/vList5"/>
    <dgm:cxn modelId="{6E3AB266-4AC1-294A-971F-CCDCB4F89268}" type="presOf" srcId="{8D59BFB1-4562-D646-BE20-091F8C7E1821}" destId="{2159E2BA-8C7A-6445-A679-A50C8A30688A}" srcOrd="0" destOrd="0" presId="urn:microsoft.com/office/officeart/2005/8/layout/vList5"/>
    <dgm:cxn modelId="{11471E7B-A10D-C24C-B0DE-5EDF850D8FE3}" type="presOf" srcId="{F3D7035A-C288-B546-ADCD-505826CB3EEE}" destId="{9FAECFFB-9941-7748-AAEC-A23BC83D2693}" srcOrd="0" destOrd="1" presId="urn:microsoft.com/office/officeart/2005/8/layout/vList5"/>
    <dgm:cxn modelId="{1892E67D-4A00-E440-B9AF-614835533A43}" type="presOf" srcId="{3A925222-CE10-F543-908B-5C31F9D48893}" destId="{9FAECFFB-9941-7748-AAEC-A23BC83D2693}" srcOrd="0" destOrd="0" presId="urn:microsoft.com/office/officeart/2005/8/layout/vList5"/>
    <dgm:cxn modelId="{A0CCE681-B62F-934F-A253-63BAF69DB366}" srcId="{75C01DDA-96C2-AF43-BDE8-9E641D977BCF}" destId="{647E8990-A712-444E-B042-2741A1E3954F}" srcOrd="1" destOrd="0" parTransId="{9A504F53-4F6F-554C-9837-2DEE914FAF3C}" sibTransId="{A788DC47-5133-E84F-9455-051B3952BBF6}"/>
    <dgm:cxn modelId="{A68AE98A-0FF1-4849-9A8D-9FC41F73FC05}" srcId="{226B9AF6-8335-6D4C-959F-1A43B93C745D}" destId="{BA657DB8-EE90-454E-BBF6-D3795EA52141}" srcOrd="4" destOrd="0" parTransId="{E1B38D58-74DB-1348-B3E1-D045FDF4FC2E}" sibTransId="{9A9A0686-7F0A-C242-A5E2-25FB74413A16}"/>
    <dgm:cxn modelId="{7AA49991-FB89-0F47-8E89-410E630E162F}" srcId="{12A25CD2-1E87-8142-8F04-60351AAE37A9}" destId="{8D59BFB1-4562-D646-BE20-091F8C7E1821}" srcOrd="0" destOrd="0" parTransId="{DAD2BE08-3FC5-D042-8137-A5CD75375F95}" sibTransId="{C21736BC-EB16-E94A-97AD-06B66CC14B2A}"/>
    <dgm:cxn modelId="{1F35AE96-3FC3-5342-99DF-07D9CC253BAC}" type="presOf" srcId="{647E8990-A712-444E-B042-2741A1E3954F}" destId="{177F224C-94FB-A647-9CA8-5AE4B1B779F3}" srcOrd="0" destOrd="1" presId="urn:microsoft.com/office/officeart/2005/8/layout/vList5"/>
    <dgm:cxn modelId="{4558AD9D-B9E2-DC49-951D-69807F15C9E0}" srcId="{75C01DDA-96C2-AF43-BDE8-9E641D977BCF}" destId="{00AD819F-E09B-3A4D-8789-90C2D84527F1}" srcOrd="0" destOrd="0" parTransId="{9ABB0B16-2FDB-9B4C-9CB0-2B2E2F7411B2}" sibTransId="{9FE26E3E-BCB9-2C40-BC4F-2AC730A2C5BE}"/>
    <dgm:cxn modelId="{6B70AD9D-8A31-3A4C-BD97-1371BBE09F43}" srcId="{226B9AF6-8335-6D4C-959F-1A43B93C745D}" destId="{12A25CD2-1E87-8142-8F04-60351AAE37A9}" srcOrd="3" destOrd="0" parTransId="{7C8E503B-DB45-D64A-9C04-A9CD5DA5F8E5}" sibTransId="{203C54DD-C89D-CD43-8965-D581BA60FBE8}"/>
    <dgm:cxn modelId="{7D524EA1-57C2-1642-87DA-FB72F69BF0C8}" type="presOf" srcId="{75C01DDA-96C2-AF43-BDE8-9E641D977BCF}" destId="{21EDFAFA-7607-B44A-944D-57D30A60A34C}" srcOrd="0" destOrd="0" presId="urn:microsoft.com/office/officeart/2005/8/layout/vList5"/>
    <dgm:cxn modelId="{15DC79A2-C898-864F-8EAE-24F4E5AEB497}" type="presOf" srcId="{F47E35F5-5F88-614E-9539-90121A57BB0D}" destId="{84630709-DE95-5842-A3EE-5CBF0406E154}" srcOrd="0" destOrd="0" presId="urn:microsoft.com/office/officeart/2005/8/layout/vList5"/>
    <dgm:cxn modelId="{A63CDDA6-3689-4042-9FCA-730947E2A07C}" srcId="{236E7D4E-57FC-3548-8AC2-A1300012A8EE}" destId="{3A925222-CE10-F543-908B-5C31F9D48893}" srcOrd="0" destOrd="0" parTransId="{60509620-5D72-8940-8A07-5902E7AF2FD1}" sibTransId="{D0A56602-B74C-7A40-883C-CB942E87FC90}"/>
    <dgm:cxn modelId="{7149DCB5-E1D8-3648-885B-53BE5095EB84}" type="presOf" srcId="{236E7D4E-57FC-3548-8AC2-A1300012A8EE}" destId="{0A90F138-1FA5-DF4B-80F1-FA0359FA517D}" srcOrd="0" destOrd="0" presId="urn:microsoft.com/office/officeart/2005/8/layout/vList5"/>
    <dgm:cxn modelId="{1C14ADB7-F533-0646-9158-E23C5F5AD0A2}" type="presOf" srcId="{348CBA90-F4D1-184F-8A20-F6DE4507B64D}" destId="{CE112B5D-1845-E048-A055-0091EA03FD0F}" srcOrd="0" destOrd="1" presId="urn:microsoft.com/office/officeart/2005/8/layout/vList5"/>
    <dgm:cxn modelId="{278D59BF-0D42-4545-BBC4-AE0FF3D3F177}" type="presOf" srcId="{F7E1B93A-76A0-324B-B80D-73BE4B9F2E48}" destId="{2159E2BA-8C7A-6445-A679-A50C8A30688A}" srcOrd="0" destOrd="1" presId="urn:microsoft.com/office/officeart/2005/8/layout/vList5"/>
    <dgm:cxn modelId="{F4A0D5D1-08D0-4041-9990-1EF3300B450D}" type="presOf" srcId="{BA657DB8-EE90-454E-BBF6-D3795EA52141}" destId="{1C665A81-65C0-004A-9D28-2DE2CBF7A832}" srcOrd="0" destOrd="0" presId="urn:microsoft.com/office/officeart/2005/8/layout/vList5"/>
    <dgm:cxn modelId="{6319AAD2-7C72-5841-AA81-2BE8D43F7188}" type="presOf" srcId="{00AD819F-E09B-3A4D-8789-90C2D84527F1}" destId="{177F224C-94FB-A647-9CA8-5AE4B1B779F3}" srcOrd="0" destOrd="0" presId="urn:microsoft.com/office/officeart/2005/8/layout/vList5"/>
    <dgm:cxn modelId="{9C3FAED5-84A1-324C-BC8D-0003F6E9B8C0}" srcId="{F47E35F5-5F88-614E-9539-90121A57BB0D}" destId="{66D81593-D0FF-1949-9BFE-E9C116EE4A09}" srcOrd="0" destOrd="0" parTransId="{E5EA0A61-048D-2445-9D96-0DB3DC4C00E0}" sibTransId="{2A423BA8-0244-B242-8769-2D5A291204F1}"/>
    <dgm:cxn modelId="{83DD03F2-7188-B54C-AAD1-2FD17DC7DD1C}" srcId="{12A25CD2-1E87-8142-8F04-60351AAE37A9}" destId="{F7E1B93A-76A0-324B-B80D-73BE4B9F2E48}" srcOrd="1" destOrd="0" parTransId="{BF1EA6C2-3128-7D45-A0AB-9BD1F26545ED}" sibTransId="{7E0EE181-6E95-D948-A1ED-F882890B2878}"/>
    <dgm:cxn modelId="{B07018F7-EE35-5148-ACDE-1914D3B9DE5A}" srcId="{226B9AF6-8335-6D4C-959F-1A43B93C745D}" destId="{F47E35F5-5F88-614E-9539-90121A57BB0D}" srcOrd="2" destOrd="0" parTransId="{7EC1D460-9948-1C46-8912-D9CC26D0B325}" sibTransId="{68996C0A-7156-6546-81C4-93934DED7675}"/>
    <dgm:cxn modelId="{09728FFA-F59F-2342-AF34-97E120EE0AD0}" srcId="{F47E35F5-5F88-614E-9539-90121A57BB0D}" destId="{3E51082F-06F7-7841-B9A9-B0E55F89FCB2}" srcOrd="1" destOrd="0" parTransId="{8003228D-9411-4641-9E72-FFB8554C5B44}" sibTransId="{D4862CEF-53C4-724A-9CE3-940F1905CB3D}"/>
    <dgm:cxn modelId="{450D5921-2740-4A41-B529-0FFC77D7E218}" type="presParOf" srcId="{BD296F1E-BBB4-524C-BE7C-B2EDC5E7E4A8}" destId="{46F19E50-5443-154C-9A79-CD30B76E32DB}" srcOrd="0" destOrd="0" presId="urn:microsoft.com/office/officeart/2005/8/layout/vList5"/>
    <dgm:cxn modelId="{18C3EAAD-7224-F045-A40F-E48BFB6DC870}" type="presParOf" srcId="{46F19E50-5443-154C-9A79-CD30B76E32DB}" destId="{0A90F138-1FA5-DF4B-80F1-FA0359FA517D}" srcOrd="0" destOrd="0" presId="urn:microsoft.com/office/officeart/2005/8/layout/vList5"/>
    <dgm:cxn modelId="{D643F9F2-8721-604B-98F0-53548AF982C2}" type="presParOf" srcId="{46F19E50-5443-154C-9A79-CD30B76E32DB}" destId="{9FAECFFB-9941-7748-AAEC-A23BC83D2693}" srcOrd="1" destOrd="0" presId="urn:microsoft.com/office/officeart/2005/8/layout/vList5"/>
    <dgm:cxn modelId="{F7CC1854-3142-4149-9781-69C2668D09B9}" type="presParOf" srcId="{BD296F1E-BBB4-524C-BE7C-B2EDC5E7E4A8}" destId="{E16F89EA-975D-114A-A361-2E08FBB30246}" srcOrd="1" destOrd="0" presId="urn:microsoft.com/office/officeart/2005/8/layout/vList5"/>
    <dgm:cxn modelId="{2438BDB2-2F7F-DD42-9ED5-3C81F4A82E54}" type="presParOf" srcId="{BD296F1E-BBB4-524C-BE7C-B2EDC5E7E4A8}" destId="{E1244592-564F-AD43-B7BB-22C80DDC1ED1}" srcOrd="2" destOrd="0" presId="urn:microsoft.com/office/officeart/2005/8/layout/vList5"/>
    <dgm:cxn modelId="{A240CF0A-A875-EA47-B3DB-789EA41345DD}" type="presParOf" srcId="{E1244592-564F-AD43-B7BB-22C80DDC1ED1}" destId="{21EDFAFA-7607-B44A-944D-57D30A60A34C}" srcOrd="0" destOrd="0" presId="urn:microsoft.com/office/officeart/2005/8/layout/vList5"/>
    <dgm:cxn modelId="{512814CF-C8C9-3942-AE7D-7EAD06485AF7}" type="presParOf" srcId="{E1244592-564F-AD43-B7BB-22C80DDC1ED1}" destId="{177F224C-94FB-A647-9CA8-5AE4B1B779F3}" srcOrd="1" destOrd="0" presId="urn:microsoft.com/office/officeart/2005/8/layout/vList5"/>
    <dgm:cxn modelId="{8ED7EE2A-9EEC-C343-9BC9-3158958B555D}" type="presParOf" srcId="{BD296F1E-BBB4-524C-BE7C-B2EDC5E7E4A8}" destId="{4B7B0CA9-B741-834C-939E-A05FFF72B394}" srcOrd="3" destOrd="0" presId="urn:microsoft.com/office/officeart/2005/8/layout/vList5"/>
    <dgm:cxn modelId="{155ADD5E-ABE4-EB44-A6DA-83E97B0817CD}" type="presParOf" srcId="{BD296F1E-BBB4-524C-BE7C-B2EDC5E7E4A8}" destId="{A2437295-0E07-754E-9FB3-134AAE08F44A}" srcOrd="4" destOrd="0" presId="urn:microsoft.com/office/officeart/2005/8/layout/vList5"/>
    <dgm:cxn modelId="{4C8BD8A0-784C-724A-AC89-379D99FC121A}" type="presParOf" srcId="{A2437295-0E07-754E-9FB3-134AAE08F44A}" destId="{84630709-DE95-5842-A3EE-5CBF0406E154}" srcOrd="0" destOrd="0" presId="urn:microsoft.com/office/officeart/2005/8/layout/vList5"/>
    <dgm:cxn modelId="{28CC2F37-DA1F-C542-8EDD-FCE03EBE97DC}" type="presParOf" srcId="{A2437295-0E07-754E-9FB3-134AAE08F44A}" destId="{2299B818-DE02-2748-9730-7DCA9C98CA6E}" srcOrd="1" destOrd="0" presId="urn:microsoft.com/office/officeart/2005/8/layout/vList5"/>
    <dgm:cxn modelId="{91DB103A-010B-CF41-996C-A5D7A8EF92DF}" type="presParOf" srcId="{BD296F1E-BBB4-524C-BE7C-B2EDC5E7E4A8}" destId="{A8DBB5A2-173A-0B4C-B8A9-47681EB08BEA}" srcOrd="5" destOrd="0" presId="urn:microsoft.com/office/officeart/2005/8/layout/vList5"/>
    <dgm:cxn modelId="{CE360446-EE2C-3241-9A02-5573414A4503}" type="presParOf" srcId="{BD296F1E-BBB4-524C-BE7C-B2EDC5E7E4A8}" destId="{1280FAB9-3681-E547-BF6D-B36960F53732}" srcOrd="6" destOrd="0" presId="urn:microsoft.com/office/officeart/2005/8/layout/vList5"/>
    <dgm:cxn modelId="{5E6E4130-DE05-A546-AA37-F556B0BA002D}" type="presParOf" srcId="{1280FAB9-3681-E547-BF6D-B36960F53732}" destId="{E84A6FEF-71B1-6043-8D34-6A4DBDDD1F3C}" srcOrd="0" destOrd="0" presId="urn:microsoft.com/office/officeart/2005/8/layout/vList5"/>
    <dgm:cxn modelId="{00070FD1-64FE-CB46-8052-F5277650B8AB}" type="presParOf" srcId="{1280FAB9-3681-E547-BF6D-B36960F53732}" destId="{2159E2BA-8C7A-6445-A679-A50C8A30688A}" srcOrd="1" destOrd="0" presId="urn:microsoft.com/office/officeart/2005/8/layout/vList5"/>
    <dgm:cxn modelId="{AB37DDC8-3D93-3A49-A6E0-389D0FC39005}" type="presParOf" srcId="{BD296F1E-BBB4-524C-BE7C-B2EDC5E7E4A8}" destId="{27167CA5-4357-A747-85A5-CF94D3B27630}" srcOrd="7" destOrd="0" presId="urn:microsoft.com/office/officeart/2005/8/layout/vList5"/>
    <dgm:cxn modelId="{DDA857EC-8EDA-5A47-8729-7998C05756DE}" type="presParOf" srcId="{BD296F1E-BBB4-524C-BE7C-B2EDC5E7E4A8}" destId="{90361329-3E9E-524E-A0A0-D6755EEF34BD}" srcOrd="8" destOrd="0" presId="urn:microsoft.com/office/officeart/2005/8/layout/vList5"/>
    <dgm:cxn modelId="{84B05680-C1DE-7A4A-8396-E6A5FE204C34}" type="presParOf" srcId="{90361329-3E9E-524E-A0A0-D6755EEF34BD}" destId="{1C665A81-65C0-004A-9D28-2DE2CBF7A832}" srcOrd="0" destOrd="0" presId="urn:microsoft.com/office/officeart/2005/8/layout/vList5"/>
    <dgm:cxn modelId="{08114E78-CC4F-874C-A8EE-47DA7842E7E0}" type="presParOf" srcId="{90361329-3E9E-524E-A0A0-D6755EEF34BD}" destId="{CE112B5D-1845-E048-A055-0091EA03FD0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9704488-F596-41A2-B864-6449F51CBAF1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F671F92-5002-4CBA-8D98-E723510591A9}">
      <dgm:prSet phldrT="[Text]" phldr="0" custT="1"/>
      <dgm:spPr/>
      <dgm:t>
        <a:bodyPr/>
        <a:lstStyle/>
        <a:p>
          <a:pPr rtl="0"/>
          <a:r>
            <a:rPr lang="en-US" sz="2400" dirty="0">
              <a:latin typeface="Roboto"/>
              <a:ea typeface="Roboto"/>
              <a:cs typeface="Roboto"/>
            </a:rPr>
            <a:t>Export your design in the correct format for the intended location</a:t>
          </a:r>
        </a:p>
      </dgm:t>
    </dgm:pt>
    <dgm:pt modelId="{CA611A41-82FC-43CC-B4EC-4A187F7069A3}" type="parTrans" cxnId="{8EA44960-A67E-4B89-BA53-48AF4BFC1BBA}">
      <dgm:prSet/>
      <dgm:spPr/>
      <dgm:t>
        <a:bodyPr/>
        <a:lstStyle/>
        <a:p>
          <a:endParaRPr lang="en-US"/>
        </a:p>
      </dgm:t>
    </dgm:pt>
    <dgm:pt modelId="{30400DFE-C645-435A-BF39-E702A2D25679}" type="sibTrans" cxnId="{8EA44960-A67E-4B89-BA53-48AF4BFC1BBA}">
      <dgm:prSet/>
      <dgm:spPr/>
      <dgm:t>
        <a:bodyPr/>
        <a:lstStyle/>
        <a:p>
          <a:endParaRPr lang="en-US"/>
        </a:p>
      </dgm:t>
    </dgm:pt>
    <dgm:pt modelId="{B96C082D-969A-497A-B887-C5A88CA05328}">
      <dgm:prSet phldrT="[Text]" phldr="0" custT="1"/>
      <dgm:spPr/>
      <dgm:t>
        <a:bodyPr/>
        <a:lstStyle/>
        <a:p>
          <a:pPr rtl="0"/>
          <a:r>
            <a:rPr lang="en-US" sz="2000" dirty="0">
              <a:solidFill>
                <a:srgbClr val="194E90"/>
              </a:solidFill>
              <a:latin typeface="Roboto"/>
              <a:ea typeface="Roboto"/>
              <a:cs typeface="Roboto"/>
            </a:rPr>
            <a:t>JPEG/PNG </a:t>
          </a:r>
        </a:p>
      </dgm:t>
    </dgm:pt>
    <dgm:pt modelId="{7DDF6C6E-B7FB-4CE5-B833-3D1660B50041}" type="parTrans" cxnId="{82966473-A962-4A95-ACFD-DF5029DBAF35}">
      <dgm:prSet/>
      <dgm:spPr/>
      <dgm:t>
        <a:bodyPr/>
        <a:lstStyle/>
        <a:p>
          <a:endParaRPr lang="en-US"/>
        </a:p>
      </dgm:t>
    </dgm:pt>
    <dgm:pt modelId="{5B7EA35D-E1E1-48D6-9AA2-D77E4CE36D2C}" type="sibTrans" cxnId="{82966473-A962-4A95-ACFD-DF5029DBAF35}">
      <dgm:prSet/>
      <dgm:spPr/>
      <dgm:t>
        <a:bodyPr/>
        <a:lstStyle/>
        <a:p>
          <a:endParaRPr lang="en-US"/>
        </a:p>
      </dgm:t>
    </dgm:pt>
    <dgm:pt modelId="{AA9DBD41-7D33-469A-B3A3-10C676588E65}">
      <dgm:prSet phldrT="[Text]" phldr="0" custT="1"/>
      <dgm:spPr/>
      <dgm:t>
        <a:bodyPr/>
        <a:lstStyle/>
        <a:p>
          <a:pPr rtl="0"/>
          <a:r>
            <a:rPr lang="en-US" sz="2000" dirty="0">
              <a:solidFill>
                <a:srgbClr val="194E90"/>
              </a:solidFill>
              <a:latin typeface="Roboto"/>
              <a:ea typeface="Roboto"/>
              <a:cs typeface="Roboto"/>
            </a:rPr>
            <a:t>Best for infographics that will be shared on social media</a:t>
          </a:r>
        </a:p>
      </dgm:t>
    </dgm:pt>
    <dgm:pt modelId="{D54DA7FC-1030-4B2A-8B72-A78F3DE76863}" type="parTrans" cxnId="{95911CC4-7843-4907-8DE0-5204B7E37D8D}">
      <dgm:prSet/>
      <dgm:spPr/>
      <dgm:t>
        <a:bodyPr/>
        <a:lstStyle/>
        <a:p>
          <a:endParaRPr lang="en-US"/>
        </a:p>
      </dgm:t>
    </dgm:pt>
    <dgm:pt modelId="{406635D4-94D9-40F2-9C74-C4A053CF6A0A}" type="sibTrans" cxnId="{95911CC4-7843-4907-8DE0-5204B7E37D8D}">
      <dgm:prSet/>
      <dgm:spPr/>
      <dgm:t>
        <a:bodyPr/>
        <a:lstStyle/>
        <a:p>
          <a:endParaRPr lang="en-US"/>
        </a:p>
      </dgm:t>
    </dgm:pt>
    <dgm:pt modelId="{8C53F42B-47A6-4A94-8E9D-66A76354F1D3}">
      <dgm:prSet phldrT="[Text]" phldr="0" custT="1"/>
      <dgm:spPr/>
      <dgm:t>
        <a:bodyPr/>
        <a:lstStyle/>
        <a:p>
          <a:r>
            <a:rPr lang="en-US" sz="2000" dirty="0">
              <a:solidFill>
                <a:srgbClr val="194E90"/>
              </a:solidFill>
              <a:latin typeface="Roboto"/>
              <a:ea typeface="Roboto"/>
              <a:cs typeface="Roboto"/>
            </a:rPr>
            <a:t>PDF</a:t>
          </a:r>
        </a:p>
      </dgm:t>
    </dgm:pt>
    <dgm:pt modelId="{610E83D3-2F29-4AE5-B58D-03079D6F6C1B}" type="parTrans" cxnId="{84F81095-785A-4501-8F83-0ECF8DDCC151}">
      <dgm:prSet/>
      <dgm:spPr/>
      <dgm:t>
        <a:bodyPr/>
        <a:lstStyle/>
        <a:p>
          <a:endParaRPr lang="en-US"/>
        </a:p>
      </dgm:t>
    </dgm:pt>
    <dgm:pt modelId="{91CB1C85-ECC1-4E6C-947E-76EF2A708E34}" type="sibTrans" cxnId="{84F81095-785A-4501-8F83-0ECF8DDCC151}">
      <dgm:prSet/>
      <dgm:spPr/>
      <dgm:t>
        <a:bodyPr/>
        <a:lstStyle/>
        <a:p>
          <a:endParaRPr lang="en-US"/>
        </a:p>
      </dgm:t>
    </dgm:pt>
    <dgm:pt modelId="{72AE4CE7-5C76-4A02-BC5C-9E262C9F950E}">
      <dgm:prSet phldr="0" custT="1"/>
      <dgm:spPr/>
      <dgm:t>
        <a:bodyPr/>
        <a:lstStyle/>
        <a:p>
          <a:pPr rtl="0"/>
          <a:r>
            <a:rPr lang="en-US" sz="2000" dirty="0">
              <a:solidFill>
                <a:srgbClr val="194E90"/>
              </a:solidFill>
              <a:latin typeface="Roboto"/>
              <a:ea typeface="Roboto"/>
              <a:cs typeface="Roboto"/>
            </a:rPr>
            <a:t>Best for infographics that will be added to websites and emails or printed</a:t>
          </a:r>
        </a:p>
      </dgm:t>
    </dgm:pt>
    <dgm:pt modelId="{96DC1788-BD80-4A10-AD9C-4DC5B75DCC0B}" type="parTrans" cxnId="{401D79F4-02E8-4ED5-9B71-D435E8DC7C30}">
      <dgm:prSet/>
      <dgm:spPr/>
      <dgm:t>
        <a:bodyPr/>
        <a:lstStyle/>
        <a:p>
          <a:endParaRPr lang="en-US"/>
        </a:p>
      </dgm:t>
    </dgm:pt>
    <dgm:pt modelId="{6D10EE36-D0B9-4FAA-937F-0B1ACB736BB5}" type="sibTrans" cxnId="{401D79F4-02E8-4ED5-9B71-D435E8DC7C30}">
      <dgm:prSet/>
      <dgm:spPr/>
      <dgm:t>
        <a:bodyPr/>
        <a:lstStyle/>
        <a:p>
          <a:endParaRPr lang="en-US"/>
        </a:p>
      </dgm:t>
    </dgm:pt>
    <dgm:pt modelId="{398E0FD4-4C0E-434D-B6CF-EE03DF819DB6}" type="pres">
      <dgm:prSet presAssocID="{59704488-F596-41A2-B864-6449F51CBAF1}" presName="Name0" presStyleCnt="0">
        <dgm:presLayoutVars>
          <dgm:dir/>
          <dgm:animLvl val="lvl"/>
          <dgm:resizeHandles val="exact"/>
        </dgm:presLayoutVars>
      </dgm:prSet>
      <dgm:spPr/>
    </dgm:pt>
    <dgm:pt modelId="{4E3E57C3-0F62-944D-8908-4B9FAF4455D9}" type="pres">
      <dgm:prSet presAssocID="{6F671F92-5002-4CBA-8D98-E723510591A9}" presName="boxAndChildren" presStyleCnt="0"/>
      <dgm:spPr/>
    </dgm:pt>
    <dgm:pt modelId="{ED75F5F4-3586-F049-9749-301BE7F50D14}" type="pres">
      <dgm:prSet presAssocID="{6F671F92-5002-4CBA-8D98-E723510591A9}" presName="parentTextBox" presStyleLbl="node1" presStyleIdx="0" presStyleCnt="1"/>
      <dgm:spPr/>
    </dgm:pt>
    <dgm:pt modelId="{20DF91A1-6E42-E742-BF99-5D8804E10EA8}" type="pres">
      <dgm:prSet presAssocID="{6F671F92-5002-4CBA-8D98-E723510591A9}" presName="entireBox" presStyleLbl="node1" presStyleIdx="0" presStyleCnt="1" custLinFactNeighborY="2555"/>
      <dgm:spPr/>
    </dgm:pt>
    <dgm:pt modelId="{78135A5A-195F-6847-9F60-6147F6B05BE3}" type="pres">
      <dgm:prSet presAssocID="{6F671F92-5002-4CBA-8D98-E723510591A9}" presName="descendantBox" presStyleCnt="0"/>
      <dgm:spPr/>
    </dgm:pt>
    <dgm:pt modelId="{882236E2-A271-1248-9489-90450896B1CB}" type="pres">
      <dgm:prSet presAssocID="{B96C082D-969A-497A-B887-C5A88CA05328}" presName="childTextBox" presStyleLbl="fgAccFollowNode1" presStyleIdx="0" presStyleCnt="2">
        <dgm:presLayoutVars>
          <dgm:bulletEnabled val="1"/>
        </dgm:presLayoutVars>
      </dgm:prSet>
      <dgm:spPr/>
    </dgm:pt>
    <dgm:pt modelId="{5A3207E3-FED2-0C47-A07C-D908BFE00590}" type="pres">
      <dgm:prSet presAssocID="{8C53F42B-47A6-4A94-8E9D-66A76354F1D3}" presName="childTextBox" presStyleLbl="fgAccFollowNode1" presStyleIdx="1" presStyleCnt="2">
        <dgm:presLayoutVars>
          <dgm:bulletEnabled val="1"/>
        </dgm:presLayoutVars>
      </dgm:prSet>
      <dgm:spPr/>
    </dgm:pt>
  </dgm:ptLst>
  <dgm:cxnLst>
    <dgm:cxn modelId="{EE2CC239-CC6E-7642-BBC9-2EB492E665CE}" type="presOf" srcId="{59704488-F596-41A2-B864-6449F51CBAF1}" destId="{398E0FD4-4C0E-434D-B6CF-EE03DF819DB6}" srcOrd="0" destOrd="0" presId="urn:microsoft.com/office/officeart/2005/8/layout/process4"/>
    <dgm:cxn modelId="{FAD78A5B-FD75-BB43-9572-6D326DE0AD11}" type="presOf" srcId="{6F671F92-5002-4CBA-8D98-E723510591A9}" destId="{ED75F5F4-3586-F049-9749-301BE7F50D14}" srcOrd="0" destOrd="0" presId="urn:microsoft.com/office/officeart/2005/8/layout/process4"/>
    <dgm:cxn modelId="{8EA44960-A67E-4B89-BA53-48AF4BFC1BBA}" srcId="{59704488-F596-41A2-B864-6449F51CBAF1}" destId="{6F671F92-5002-4CBA-8D98-E723510591A9}" srcOrd="0" destOrd="0" parTransId="{CA611A41-82FC-43CC-B4EC-4A187F7069A3}" sibTransId="{30400DFE-C645-435A-BF39-E702A2D25679}"/>
    <dgm:cxn modelId="{82966473-A962-4A95-ACFD-DF5029DBAF35}" srcId="{6F671F92-5002-4CBA-8D98-E723510591A9}" destId="{B96C082D-969A-497A-B887-C5A88CA05328}" srcOrd="0" destOrd="0" parTransId="{7DDF6C6E-B7FB-4CE5-B833-3D1660B50041}" sibTransId="{5B7EA35D-E1E1-48D6-9AA2-D77E4CE36D2C}"/>
    <dgm:cxn modelId="{D37A7289-9A09-6A46-A87F-F9C11C6A14D0}" type="presOf" srcId="{6F671F92-5002-4CBA-8D98-E723510591A9}" destId="{20DF91A1-6E42-E742-BF99-5D8804E10EA8}" srcOrd="1" destOrd="0" presId="urn:microsoft.com/office/officeart/2005/8/layout/process4"/>
    <dgm:cxn modelId="{84F81095-785A-4501-8F83-0ECF8DDCC151}" srcId="{6F671F92-5002-4CBA-8D98-E723510591A9}" destId="{8C53F42B-47A6-4A94-8E9D-66A76354F1D3}" srcOrd="1" destOrd="0" parTransId="{610E83D3-2F29-4AE5-B58D-03079D6F6C1B}" sibTransId="{91CB1C85-ECC1-4E6C-947E-76EF2A708E34}"/>
    <dgm:cxn modelId="{423EE99F-5DE5-3D42-B2F3-C8D53FA16646}" type="presOf" srcId="{AA9DBD41-7D33-469A-B3A3-10C676588E65}" destId="{882236E2-A271-1248-9489-90450896B1CB}" srcOrd="0" destOrd="1" presId="urn:microsoft.com/office/officeart/2005/8/layout/process4"/>
    <dgm:cxn modelId="{95911CC4-7843-4907-8DE0-5204B7E37D8D}" srcId="{B96C082D-969A-497A-B887-C5A88CA05328}" destId="{AA9DBD41-7D33-469A-B3A3-10C676588E65}" srcOrd="0" destOrd="0" parTransId="{D54DA7FC-1030-4B2A-8B72-A78F3DE76863}" sibTransId="{406635D4-94D9-40F2-9C74-C4A053CF6A0A}"/>
    <dgm:cxn modelId="{3BF954EF-08DF-C342-B356-A49B07EF18DF}" type="presOf" srcId="{8C53F42B-47A6-4A94-8E9D-66A76354F1D3}" destId="{5A3207E3-FED2-0C47-A07C-D908BFE00590}" srcOrd="0" destOrd="0" presId="urn:microsoft.com/office/officeart/2005/8/layout/process4"/>
    <dgm:cxn modelId="{1CB261F1-E914-984D-8815-9C056BCC5B2A}" type="presOf" srcId="{72AE4CE7-5C76-4A02-BC5C-9E262C9F950E}" destId="{5A3207E3-FED2-0C47-A07C-D908BFE00590}" srcOrd="0" destOrd="1" presId="urn:microsoft.com/office/officeart/2005/8/layout/process4"/>
    <dgm:cxn modelId="{401D79F4-02E8-4ED5-9B71-D435E8DC7C30}" srcId="{8C53F42B-47A6-4A94-8E9D-66A76354F1D3}" destId="{72AE4CE7-5C76-4A02-BC5C-9E262C9F950E}" srcOrd="0" destOrd="0" parTransId="{96DC1788-BD80-4A10-AD9C-4DC5B75DCC0B}" sibTransId="{6D10EE36-D0B9-4FAA-937F-0B1ACB736BB5}"/>
    <dgm:cxn modelId="{E1FCECFF-0CDB-794D-8F1A-CBA59413C6D1}" type="presOf" srcId="{B96C082D-969A-497A-B887-C5A88CA05328}" destId="{882236E2-A271-1248-9489-90450896B1CB}" srcOrd="0" destOrd="0" presId="urn:microsoft.com/office/officeart/2005/8/layout/process4"/>
    <dgm:cxn modelId="{A9F99ABA-18ED-E841-A498-8B7B1A544154}" type="presParOf" srcId="{398E0FD4-4C0E-434D-B6CF-EE03DF819DB6}" destId="{4E3E57C3-0F62-944D-8908-4B9FAF4455D9}" srcOrd="0" destOrd="0" presId="urn:microsoft.com/office/officeart/2005/8/layout/process4"/>
    <dgm:cxn modelId="{EAF7FDBB-64C0-B44A-A8DB-024021A93B2C}" type="presParOf" srcId="{4E3E57C3-0F62-944D-8908-4B9FAF4455D9}" destId="{ED75F5F4-3586-F049-9749-301BE7F50D14}" srcOrd="0" destOrd="0" presId="urn:microsoft.com/office/officeart/2005/8/layout/process4"/>
    <dgm:cxn modelId="{63ABDCF1-989F-6344-9F9A-4AC1080DF8B1}" type="presParOf" srcId="{4E3E57C3-0F62-944D-8908-4B9FAF4455D9}" destId="{20DF91A1-6E42-E742-BF99-5D8804E10EA8}" srcOrd="1" destOrd="0" presId="urn:microsoft.com/office/officeart/2005/8/layout/process4"/>
    <dgm:cxn modelId="{D8EEC34A-1BDB-1744-8226-E3C0EBB27046}" type="presParOf" srcId="{4E3E57C3-0F62-944D-8908-4B9FAF4455D9}" destId="{78135A5A-195F-6847-9F60-6147F6B05BE3}" srcOrd="2" destOrd="0" presId="urn:microsoft.com/office/officeart/2005/8/layout/process4"/>
    <dgm:cxn modelId="{C6FB8B91-BA2A-B74A-B971-6F1E8DD712B8}" type="presParOf" srcId="{78135A5A-195F-6847-9F60-6147F6B05BE3}" destId="{882236E2-A271-1248-9489-90450896B1CB}" srcOrd="0" destOrd="0" presId="urn:microsoft.com/office/officeart/2005/8/layout/process4"/>
    <dgm:cxn modelId="{1329B8FA-93CC-8B4D-8AB1-59FFB11C6333}" type="presParOf" srcId="{78135A5A-195F-6847-9F60-6147F6B05BE3}" destId="{5A3207E3-FED2-0C47-A07C-D908BFE00590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3B530B-1210-3447-B64B-BC8B5109314C}">
      <dsp:nvSpPr>
        <dsp:cNvPr id="0" name=""/>
        <dsp:cNvSpPr/>
      </dsp:nvSpPr>
      <dsp:spPr>
        <a:xfrm>
          <a:off x="0" y="2124"/>
          <a:ext cx="518706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26AEAD-4B7D-0842-9D58-3E9CA38D0779}">
      <dsp:nvSpPr>
        <dsp:cNvPr id="0" name=""/>
        <dsp:cNvSpPr/>
      </dsp:nvSpPr>
      <dsp:spPr>
        <a:xfrm>
          <a:off x="0" y="2124"/>
          <a:ext cx="5187066" cy="1449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Identify key components of infographics</a:t>
          </a:r>
        </a:p>
      </dsp:txBody>
      <dsp:txXfrm>
        <a:off x="0" y="2124"/>
        <a:ext cx="5187066" cy="1449029"/>
      </dsp:txXfrm>
    </dsp:sp>
    <dsp:sp modelId="{716B7DBF-0C53-E340-9690-643AF71D84A4}">
      <dsp:nvSpPr>
        <dsp:cNvPr id="0" name=""/>
        <dsp:cNvSpPr/>
      </dsp:nvSpPr>
      <dsp:spPr>
        <a:xfrm>
          <a:off x="0" y="1451153"/>
          <a:ext cx="518706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91FF9F-787F-1F45-929D-1D133899FF5D}">
      <dsp:nvSpPr>
        <dsp:cNvPr id="0" name=""/>
        <dsp:cNvSpPr/>
      </dsp:nvSpPr>
      <dsp:spPr>
        <a:xfrm>
          <a:off x="0" y="1451153"/>
          <a:ext cx="5187066" cy="1449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Identify the target audience and platform for your infographics</a:t>
          </a:r>
        </a:p>
      </dsp:txBody>
      <dsp:txXfrm>
        <a:off x="0" y="1451153"/>
        <a:ext cx="5187066" cy="1449029"/>
      </dsp:txXfrm>
    </dsp:sp>
    <dsp:sp modelId="{DB29D164-1D7F-AB4F-B3CA-72CB233CF382}">
      <dsp:nvSpPr>
        <dsp:cNvPr id="0" name=""/>
        <dsp:cNvSpPr/>
      </dsp:nvSpPr>
      <dsp:spPr>
        <a:xfrm>
          <a:off x="0" y="2900183"/>
          <a:ext cx="518706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188A8D-61F4-5C4A-B9B0-97EED9ADE314}">
      <dsp:nvSpPr>
        <dsp:cNvPr id="0" name=""/>
        <dsp:cNvSpPr/>
      </dsp:nvSpPr>
      <dsp:spPr>
        <a:xfrm>
          <a:off x="0" y="2900183"/>
          <a:ext cx="5187066" cy="1449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Create key messages and find reliable data sources</a:t>
          </a:r>
        </a:p>
      </dsp:txBody>
      <dsp:txXfrm>
        <a:off x="0" y="2900183"/>
        <a:ext cx="5187066" cy="14490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E116D8-5B08-524D-AAE3-C05F4FCDF7AF}">
      <dsp:nvSpPr>
        <dsp:cNvPr id="0" name=""/>
        <dsp:cNvSpPr/>
      </dsp:nvSpPr>
      <dsp:spPr>
        <a:xfrm>
          <a:off x="0" y="2119"/>
          <a:ext cx="646355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68B30C-655C-8649-B20D-91228CC0B554}">
      <dsp:nvSpPr>
        <dsp:cNvPr id="0" name=""/>
        <dsp:cNvSpPr/>
      </dsp:nvSpPr>
      <dsp:spPr>
        <a:xfrm>
          <a:off x="0" y="2119"/>
          <a:ext cx="6463559" cy="7226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An appropriate and engaging heading</a:t>
          </a:r>
        </a:p>
      </dsp:txBody>
      <dsp:txXfrm>
        <a:off x="0" y="2119"/>
        <a:ext cx="6463559" cy="722685"/>
      </dsp:txXfrm>
    </dsp:sp>
    <dsp:sp modelId="{0CABAAC4-BA6B-5245-BE57-AD8764668D69}">
      <dsp:nvSpPr>
        <dsp:cNvPr id="0" name=""/>
        <dsp:cNvSpPr/>
      </dsp:nvSpPr>
      <dsp:spPr>
        <a:xfrm>
          <a:off x="0" y="724804"/>
          <a:ext cx="646355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B29F55-7F9C-914B-8B24-95260245BA87}">
      <dsp:nvSpPr>
        <dsp:cNvPr id="0" name=""/>
        <dsp:cNvSpPr/>
      </dsp:nvSpPr>
      <dsp:spPr>
        <a:xfrm>
          <a:off x="0" y="724804"/>
          <a:ext cx="6463559" cy="7226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A visual representation of data in the form of charts/graphs. The aim of the data representation is to draw attention to the statistics and also to make them easier to understand and remember</a:t>
          </a:r>
        </a:p>
      </dsp:txBody>
      <dsp:txXfrm>
        <a:off x="0" y="724804"/>
        <a:ext cx="6463559" cy="722685"/>
      </dsp:txXfrm>
    </dsp:sp>
    <dsp:sp modelId="{B91F474A-5DC0-BF49-AA1D-E883D8C32AF3}">
      <dsp:nvSpPr>
        <dsp:cNvPr id="0" name=""/>
        <dsp:cNvSpPr/>
      </dsp:nvSpPr>
      <dsp:spPr>
        <a:xfrm>
          <a:off x="0" y="1447490"/>
          <a:ext cx="646355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5207D3-B9EE-9145-80D7-928F9DA57B5E}">
      <dsp:nvSpPr>
        <dsp:cNvPr id="0" name=""/>
        <dsp:cNvSpPr/>
      </dsp:nvSpPr>
      <dsp:spPr>
        <a:xfrm>
          <a:off x="0" y="1447490"/>
          <a:ext cx="6463559" cy="7226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Illustration representing the subject of the infographic</a:t>
          </a:r>
        </a:p>
      </dsp:txBody>
      <dsp:txXfrm>
        <a:off x="0" y="1447490"/>
        <a:ext cx="6463559" cy="722685"/>
      </dsp:txXfrm>
    </dsp:sp>
    <dsp:sp modelId="{FE59873C-C036-454A-AC74-BAD44F31AADD}">
      <dsp:nvSpPr>
        <dsp:cNvPr id="0" name=""/>
        <dsp:cNvSpPr/>
      </dsp:nvSpPr>
      <dsp:spPr>
        <a:xfrm>
          <a:off x="0" y="2170176"/>
          <a:ext cx="646355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9A6502-4396-1F42-BFBE-091DDD0BED61}">
      <dsp:nvSpPr>
        <dsp:cNvPr id="0" name=""/>
        <dsp:cNvSpPr/>
      </dsp:nvSpPr>
      <dsp:spPr>
        <a:xfrm>
          <a:off x="0" y="2170176"/>
          <a:ext cx="6463559" cy="7226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Brief Interpretation that highlights the main message</a:t>
          </a:r>
        </a:p>
      </dsp:txBody>
      <dsp:txXfrm>
        <a:off x="0" y="2170176"/>
        <a:ext cx="6463559" cy="722685"/>
      </dsp:txXfrm>
    </dsp:sp>
    <dsp:sp modelId="{B3E1D989-831F-BA4B-B15A-140A99EF79C5}">
      <dsp:nvSpPr>
        <dsp:cNvPr id="0" name=""/>
        <dsp:cNvSpPr/>
      </dsp:nvSpPr>
      <dsp:spPr>
        <a:xfrm>
          <a:off x="0" y="2892861"/>
          <a:ext cx="646355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C6AFC-8E1D-3D40-A93D-128088A851F2}">
      <dsp:nvSpPr>
        <dsp:cNvPr id="0" name=""/>
        <dsp:cNvSpPr/>
      </dsp:nvSpPr>
      <dsp:spPr>
        <a:xfrm>
          <a:off x="0" y="2892861"/>
          <a:ext cx="6463559" cy="7226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Key message or call to action</a:t>
          </a:r>
        </a:p>
      </dsp:txBody>
      <dsp:txXfrm>
        <a:off x="0" y="2892861"/>
        <a:ext cx="6463559" cy="722685"/>
      </dsp:txXfrm>
    </dsp:sp>
    <dsp:sp modelId="{EE8E900B-0E4F-0B4E-93B6-8D200EA7DC3F}">
      <dsp:nvSpPr>
        <dsp:cNvPr id="0" name=""/>
        <dsp:cNvSpPr/>
      </dsp:nvSpPr>
      <dsp:spPr>
        <a:xfrm>
          <a:off x="0" y="3615547"/>
          <a:ext cx="646355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CD1847-D153-AA4C-903E-BFBF93CCEE36}">
      <dsp:nvSpPr>
        <dsp:cNvPr id="0" name=""/>
        <dsp:cNvSpPr/>
      </dsp:nvSpPr>
      <dsp:spPr>
        <a:xfrm>
          <a:off x="0" y="3615547"/>
          <a:ext cx="6463559" cy="7226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Source of the data</a:t>
          </a:r>
        </a:p>
      </dsp:txBody>
      <dsp:txXfrm>
        <a:off x="0" y="3615547"/>
        <a:ext cx="6463559" cy="7226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88F896-283A-0142-A7CE-11A9195A4526}">
      <dsp:nvSpPr>
        <dsp:cNvPr id="0" name=""/>
        <dsp:cNvSpPr/>
      </dsp:nvSpPr>
      <dsp:spPr>
        <a:xfrm>
          <a:off x="0" y="1917"/>
          <a:ext cx="512556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C64E6D-6573-934D-9270-E426411CE8F1}">
      <dsp:nvSpPr>
        <dsp:cNvPr id="0" name=""/>
        <dsp:cNvSpPr/>
      </dsp:nvSpPr>
      <dsp:spPr>
        <a:xfrm>
          <a:off x="0" y="1917"/>
          <a:ext cx="5125569" cy="653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Increased engagement</a:t>
          </a:r>
        </a:p>
      </dsp:txBody>
      <dsp:txXfrm>
        <a:off x="0" y="1917"/>
        <a:ext cx="5125569" cy="653740"/>
      </dsp:txXfrm>
    </dsp:sp>
    <dsp:sp modelId="{D2CE4F75-AC2C-BB43-AFEA-A758C5E67378}">
      <dsp:nvSpPr>
        <dsp:cNvPr id="0" name=""/>
        <dsp:cNvSpPr/>
      </dsp:nvSpPr>
      <dsp:spPr>
        <a:xfrm>
          <a:off x="0" y="655657"/>
          <a:ext cx="512556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BCD2E4-9A40-AE4B-A63B-468F789E63BA}">
      <dsp:nvSpPr>
        <dsp:cNvPr id="0" name=""/>
        <dsp:cNvSpPr/>
      </dsp:nvSpPr>
      <dsp:spPr>
        <a:xfrm>
          <a:off x="0" y="655657"/>
          <a:ext cx="5125569" cy="653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Better comprehension of complex concepts</a:t>
          </a:r>
        </a:p>
      </dsp:txBody>
      <dsp:txXfrm>
        <a:off x="0" y="655657"/>
        <a:ext cx="5125569" cy="653740"/>
      </dsp:txXfrm>
    </dsp:sp>
    <dsp:sp modelId="{C7823A6C-0C96-5243-9BF3-F03877356BDA}">
      <dsp:nvSpPr>
        <dsp:cNvPr id="0" name=""/>
        <dsp:cNvSpPr/>
      </dsp:nvSpPr>
      <dsp:spPr>
        <a:xfrm>
          <a:off x="0" y="1309398"/>
          <a:ext cx="512556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A148C1-84B5-8C44-9E9B-8DFC3C20CD35}">
      <dsp:nvSpPr>
        <dsp:cNvPr id="0" name=""/>
        <dsp:cNvSpPr/>
      </dsp:nvSpPr>
      <dsp:spPr>
        <a:xfrm>
          <a:off x="0" y="1309398"/>
          <a:ext cx="5125569" cy="653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Supports decision making and preventive actions</a:t>
          </a:r>
        </a:p>
      </dsp:txBody>
      <dsp:txXfrm>
        <a:off x="0" y="1309398"/>
        <a:ext cx="5125569" cy="653740"/>
      </dsp:txXfrm>
    </dsp:sp>
    <dsp:sp modelId="{D8EC3E60-04EC-8D41-B143-C4710F764956}">
      <dsp:nvSpPr>
        <dsp:cNvPr id="0" name=""/>
        <dsp:cNvSpPr/>
      </dsp:nvSpPr>
      <dsp:spPr>
        <a:xfrm>
          <a:off x="0" y="1963139"/>
          <a:ext cx="512556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F509AC-A2BA-A84E-A5DD-C11FD80F3DD5}">
      <dsp:nvSpPr>
        <dsp:cNvPr id="0" name=""/>
        <dsp:cNvSpPr/>
      </dsp:nvSpPr>
      <dsp:spPr>
        <a:xfrm>
          <a:off x="0" y="1963139"/>
          <a:ext cx="5125569" cy="653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Facilitates rapid messages and quick dissemination</a:t>
          </a:r>
        </a:p>
      </dsp:txBody>
      <dsp:txXfrm>
        <a:off x="0" y="1963139"/>
        <a:ext cx="5125569" cy="653740"/>
      </dsp:txXfrm>
    </dsp:sp>
    <dsp:sp modelId="{E8968DA1-71A5-3949-88DA-C5CC928FAB7C}">
      <dsp:nvSpPr>
        <dsp:cNvPr id="0" name=""/>
        <dsp:cNvSpPr/>
      </dsp:nvSpPr>
      <dsp:spPr>
        <a:xfrm>
          <a:off x="0" y="2616879"/>
          <a:ext cx="512556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6CB505-E29E-414F-9849-402B8ABFE3F4}">
      <dsp:nvSpPr>
        <dsp:cNvPr id="0" name=""/>
        <dsp:cNvSpPr/>
      </dsp:nvSpPr>
      <dsp:spPr>
        <a:xfrm>
          <a:off x="0" y="2616879"/>
          <a:ext cx="5125569" cy="653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Potentially motivates health-promoting behaviors</a:t>
          </a:r>
        </a:p>
      </dsp:txBody>
      <dsp:txXfrm>
        <a:off x="0" y="2616879"/>
        <a:ext cx="5125569" cy="653740"/>
      </dsp:txXfrm>
    </dsp:sp>
    <dsp:sp modelId="{9108FA08-D850-6E46-AAD6-826F1C7DACEC}">
      <dsp:nvSpPr>
        <dsp:cNvPr id="0" name=""/>
        <dsp:cNvSpPr/>
      </dsp:nvSpPr>
      <dsp:spPr>
        <a:xfrm>
          <a:off x="0" y="3270620"/>
          <a:ext cx="512556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EFCC72-2258-B948-A803-BDC406B69881}">
      <dsp:nvSpPr>
        <dsp:cNvPr id="0" name=""/>
        <dsp:cNvSpPr/>
      </dsp:nvSpPr>
      <dsp:spPr>
        <a:xfrm>
          <a:off x="0" y="3270620"/>
          <a:ext cx="5125569" cy="653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Bridges the gap between research and clinical application</a:t>
          </a:r>
        </a:p>
      </dsp:txBody>
      <dsp:txXfrm>
        <a:off x="0" y="3270620"/>
        <a:ext cx="5125569" cy="6537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AECFFB-9941-7748-AAEC-A23BC83D2693}">
      <dsp:nvSpPr>
        <dsp:cNvPr id="0" name=""/>
        <dsp:cNvSpPr/>
      </dsp:nvSpPr>
      <dsp:spPr>
        <a:xfrm rot="5400000">
          <a:off x="5480059" y="-2344147"/>
          <a:ext cx="597872" cy="543905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Access official government databases for accurate statistics and public records</a:t>
          </a:r>
          <a:endParaRPr lang="en-US" sz="1100" kern="1200" dirty="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Examples: CDC, WHO, Census Bureau</a:t>
          </a:r>
          <a:endParaRPr lang="en-US" sz="1100" kern="1200" dirty="0">
            <a:solidFill>
              <a:srgbClr val="194E90"/>
            </a:solidFill>
            <a:latin typeface="Roboto"/>
            <a:ea typeface="Roboto"/>
            <a:cs typeface="Roboto"/>
          </a:endParaRPr>
        </a:p>
      </dsp:txBody>
      <dsp:txXfrm rot="-5400000">
        <a:off x="3059468" y="105630"/>
        <a:ext cx="5409869" cy="539500"/>
      </dsp:txXfrm>
    </dsp:sp>
    <dsp:sp modelId="{0A90F138-1FA5-DF4B-80F1-FA0359FA517D}">
      <dsp:nvSpPr>
        <dsp:cNvPr id="0" name=""/>
        <dsp:cNvSpPr/>
      </dsp:nvSpPr>
      <dsp:spPr>
        <a:xfrm>
          <a:off x="0" y="1709"/>
          <a:ext cx="3059468" cy="7473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i="0" kern="1200" dirty="0">
              <a:latin typeface="Roboto"/>
              <a:ea typeface="Roboto"/>
              <a:cs typeface="Roboto"/>
            </a:rPr>
            <a:t>Government Databases:</a:t>
          </a:r>
          <a:endParaRPr lang="en-US" sz="2100" kern="1200" dirty="0">
            <a:latin typeface="Roboto"/>
            <a:ea typeface="Roboto"/>
            <a:cs typeface="Roboto"/>
          </a:endParaRPr>
        </a:p>
      </dsp:txBody>
      <dsp:txXfrm>
        <a:off x="36482" y="38191"/>
        <a:ext cx="2986504" cy="674377"/>
      </dsp:txXfrm>
    </dsp:sp>
    <dsp:sp modelId="{177F224C-94FB-A647-9CA8-5AE4B1B779F3}">
      <dsp:nvSpPr>
        <dsp:cNvPr id="0" name=""/>
        <dsp:cNvSpPr/>
      </dsp:nvSpPr>
      <dsp:spPr>
        <a:xfrm rot="5400000">
          <a:off x="5480059" y="-1559439"/>
          <a:ext cx="597872" cy="543905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Refer to peer-reviewed studies and journals for in-depth, validated data</a:t>
          </a:r>
          <a:endParaRPr lang="en-US" sz="1100" kern="1200" dirty="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Use academic databases like PubMed or JSTOR</a:t>
          </a:r>
          <a:endParaRPr lang="en-US" sz="1100" kern="1200" dirty="0">
            <a:solidFill>
              <a:srgbClr val="194E90"/>
            </a:solidFill>
            <a:latin typeface="Roboto"/>
            <a:ea typeface="Roboto"/>
            <a:cs typeface="Roboto"/>
          </a:endParaRPr>
        </a:p>
      </dsp:txBody>
      <dsp:txXfrm rot="-5400000">
        <a:off x="3059468" y="890338"/>
        <a:ext cx="5409869" cy="539500"/>
      </dsp:txXfrm>
    </dsp:sp>
    <dsp:sp modelId="{21EDFAFA-7607-B44A-944D-57D30A60A34C}">
      <dsp:nvSpPr>
        <dsp:cNvPr id="0" name=""/>
        <dsp:cNvSpPr/>
      </dsp:nvSpPr>
      <dsp:spPr>
        <a:xfrm>
          <a:off x="0" y="786417"/>
          <a:ext cx="3059468" cy="7473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i="0" kern="1200" dirty="0">
              <a:latin typeface="Roboto"/>
              <a:ea typeface="Roboto"/>
              <a:cs typeface="Roboto"/>
            </a:rPr>
            <a:t>Research Studies and Journals:</a:t>
          </a:r>
          <a:endParaRPr lang="en-US" sz="2100" kern="1200" dirty="0">
            <a:latin typeface="Roboto"/>
            <a:ea typeface="Roboto"/>
            <a:cs typeface="Roboto"/>
          </a:endParaRPr>
        </a:p>
      </dsp:txBody>
      <dsp:txXfrm>
        <a:off x="36482" y="822899"/>
        <a:ext cx="2986504" cy="674377"/>
      </dsp:txXfrm>
    </dsp:sp>
    <dsp:sp modelId="{2299B818-DE02-2748-9730-7DCA9C98CA6E}">
      <dsp:nvSpPr>
        <dsp:cNvPr id="0" name=""/>
        <dsp:cNvSpPr/>
      </dsp:nvSpPr>
      <dsp:spPr>
        <a:xfrm rot="5400000">
          <a:off x="5480059" y="-774731"/>
          <a:ext cx="597872" cy="543905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Utilize survey data from reputable organizations</a:t>
          </a:r>
          <a:endParaRPr lang="en-US" sz="1100" kern="1200" dirty="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Surveys by Gallup, Pew Research, or industry-specific institutions</a:t>
          </a:r>
          <a:endParaRPr lang="en-US" sz="1100" kern="1200" dirty="0">
            <a:solidFill>
              <a:srgbClr val="194E90"/>
            </a:solidFill>
            <a:latin typeface="Roboto"/>
            <a:ea typeface="Roboto"/>
            <a:cs typeface="Roboto"/>
          </a:endParaRPr>
        </a:p>
      </dsp:txBody>
      <dsp:txXfrm rot="-5400000">
        <a:off x="3059468" y="1675046"/>
        <a:ext cx="5409869" cy="539500"/>
      </dsp:txXfrm>
    </dsp:sp>
    <dsp:sp modelId="{84630709-DE95-5842-A3EE-5CBF0406E154}">
      <dsp:nvSpPr>
        <dsp:cNvPr id="0" name=""/>
        <dsp:cNvSpPr/>
      </dsp:nvSpPr>
      <dsp:spPr>
        <a:xfrm>
          <a:off x="0" y="1571125"/>
          <a:ext cx="3059468" cy="7473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i="0" kern="1200" dirty="0">
              <a:latin typeface="Roboto"/>
              <a:ea typeface="Roboto"/>
              <a:cs typeface="Roboto"/>
            </a:rPr>
            <a:t>Surveys and Polls:</a:t>
          </a:r>
          <a:endParaRPr lang="en-US" sz="2100" kern="1200" dirty="0">
            <a:latin typeface="Roboto"/>
            <a:ea typeface="Roboto"/>
            <a:cs typeface="Roboto"/>
          </a:endParaRPr>
        </a:p>
      </dsp:txBody>
      <dsp:txXfrm>
        <a:off x="36482" y="1607607"/>
        <a:ext cx="2986504" cy="674377"/>
      </dsp:txXfrm>
    </dsp:sp>
    <dsp:sp modelId="{2159E2BA-8C7A-6445-A679-A50C8A30688A}">
      <dsp:nvSpPr>
        <dsp:cNvPr id="0" name=""/>
        <dsp:cNvSpPr/>
      </dsp:nvSpPr>
      <dsp:spPr>
        <a:xfrm rot="5400000">
          <a:off x="5480059" y="9977"/>
          <a:ext cx="597872" cy="543905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Explore reports from recognized organizations and NGOs</a:t>
          </a:r>
          <a:endParaRPr lang="en-US" sz="1100" kern="1200" dirty="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Examples: World Bank reports, industry reports</a:t>
          </a:r>
          <a:endParaRPr lang="en-US" sz="1100" kern="1200" dirty="0">
            <a:solidFill>
              <a:srgbClr val="194E90"/>
            </a:solidFill>
            <a:latin typeface="Roboto"/>
            <a:ea typeface="Roboto"/>
            <a:cs typeface="Roboto"/>
          </a:endParaRPr>
        </a:p>
      </dsp:txBody>
      <dsp:txXfrm rot="-5400000">
        <a:off x="3059468" y="2459754"/>
        <a:ext cx="5409869" cy="539500"/>
      </dsp:txXfrm>
    </dsp:sp>
    <dsp:sp modelId="{E84A6FEF-71B1-6043-8D34-6A4DBDDD1F3C}">
      <dsp:nvSpPr>
        <dsp:cNvPr id="0" name=""/>
        <dsp:cNvSpPr/>
      </dsp:nvSpPr>
      <dsp:spPr>
        <a:xfrm>
          <a:off x="0" y="2355834"/>
          <a:ext cx="3059468" cy="7473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i="0" kern="1200" dirty="0">
              <a:latin typeface="Roboto"/>
              <a:ea typeface="Roboto"/>
              <a:cs typeface="Roboto"/>
            </a:rPr>
            <a:t>Organizational Reports:</a:t>
          </a:r>
          <a:endParaRPr lang="en-US" sz="2100" kern="1200" dirty="0">
            <a:latin typeface="Roboto"/>
            <a:ea typeface="Roboto"/>
            <a:cs typeface="Roboto"/>
          </a:endParaRPr>
        </a:p>
      </dsp:txBody>
      <dsp:txXfrm>
        <a:off x="36482" y="2392316"/>
        <a:ext cx="2986504" cy="674377"/>
      </dsp:txXfrm>
    </dsp:sp>
    <dsp:sp modelId="{CE112B5D-1845-E048-A055-0091EA03FD0F}">
      <dsp:nvSpPr>
        <dsp:cNvPr id="0" name=""/>
        <dsp:cNvSpPr/>
      </dsp:nvSpPr>
      <dsp:spPr>
        <a:xfrm rot="5400000">
          <a:off x="5480059" y="794685"/>
          <a:ext cx="597872" cy="543905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Engage with subject matter experts for unique insights</a:t>
          </a:r>
          <a:endParaRPr lang="en-US" sz="1100" kern="1200" dirty="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b="0" i="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Validate data through expert opinions and experiences</a:t>
          </a:r>
          <a:endParaRPr lang="en-US" sz="1100" kern="1200" dirty="0">
            <a:solidFill>
              <a:srgbClr val="194E90"/>
            </a:solidFill>
            <a:latin typeface="Roboto"/>
            <a:ea typeface="Roboto"/>
            <a:cs typeface="Roboto"/>
          </a:endParaRPr>
        </a:p>
      </dsp:txBody>
      <dsp:txXfrm rot="-5400000">
        <a:off x="3059468" y="3244462"/>
        <a:ext cx="5409869" cy="539500"/>
      </dsp:txXfrm>
    </dsp:sp>
    <dsp:sp modelId="{1C665A81-65C0-004A-9D28-2DE2CBF7A832}">
      <dsp:nvSpPr>
        <dsp:cNvPr id="0" name=""/>
        <dsp:cNvSpPr/>
      </dsp:nvSpPr>
      <dsp:spPr>
        <a:xfrm>
          <a:off x="0" y="3140542"/>
          <a:ext cx="3059468" cy="7473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i="0" kern="1200" dirty="0">
              <a:latin typeface="Roboto"/>
              <a:ea typeface="Roboto"/>
              <a:cs typeface="Roboto"/>
            </a:rPr>
            <a:t>Expert Interviews:</a:t>
          </a:r>
          <a:endParaRPr lang="en-US" sz="2100" kern="1200" dirty="0">
            <a:latin typeface="Roboto"/>
            <a:ea typeface="Roboto"/>
            <a:cs typeface="Roboto"/>
          </a:endParaRPr>
        </a:p>
      </dsp:txBody>
      <dsp:txXfrm>
        <a:off x="36482" y="3177024"/>
        <a:ext cx="2986504" cy="6743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DF91A1-6E42-E742-BF99-5D8804E10EA8}">
      <dsp:nvSpPr>
        <dsp:cNvPr id="0" name=""/>
        <dsp:cNvSpPr/>
      </dsp:nvSpPr>
      <dsp:spPr>
        <a:xfrm>
          <a:off x="0" y="0"/>
          <a:ext cx="6861358" cy="31742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Roboto"/>
              <a:ea typeface="Roboto"/>
              <a:cs typeface="Roboto"/>
            </a:rPr>
            <a:t>Export your design in the correct format for the intended location</a:t>
          </a:r>
        </a:p>
      </dsp:txBody>
      <dsp:txXfrm>
        <a:off x="0" y="0"/>
        <a:ext cx="6861358" cy="1714089"/>
      </dsp:txXfrm>
    </dsp:sp>
    <dsp:sp modelId="{882236E2-A271-1248-9489-90450896B1CB}">
      <dsp:nvSpPr>
        <dsp:cNvPr id="0" name=""/>
        <dsp:cNvSpPr/>
      </dsp:nvSpPr>
      <dsp:spPr>
        <a:xfrm>
          <a:off x="0" y="1650604"/>
          <a:ext cx="3430679" cy="14601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JPEG/PNG 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Best for infographics that will be shared on social media</a:t>
          </a:r>
        </a:p>
      </dsp:txBody>
      <dsp:txXfrm>
        <a:off x="0" y="1650604"/>
        <a:ext cx="3430679" cy="1460150"/>
      </dsp:txXfrm>
    </dsp:sp>
    <dsp:sp modelId="{5A3207E3-FED2-0C47-A07C-D908BFE00590}">
      <dsp:nvSpPr>
        <dsp:cNvPr id="0" name=""/>
        <dsp:cNvSpPr/>
      </dsp:nvSpPr>
      <dsp:spPr>
        <a:xfrm>
          <a:off x="3430679" y="1650604"/>
          <a:ext cx="3430679" cy="14601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PDF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solidFill>
                <a:srgbClr val="194E90"/>
              </a:solidFill>
              <a:latin typeface="Roboto"/>
              <a:ea typeface="Roboto"/>
              <a:cs typeface="Roboto"/>
            </a:rPr>
            <a:t>Best for infographics that will be added to websites and emails or printed</a:t>
          </a:r>
        </a:p>
      </dsp:txBody>
      <dsp:txXfrm>
        <a:off x="3430679" y="1650604"/>
        <a:ext cx="3430679" cy="1460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52FEB-CC33-4543-9B3E-91513C3D304E}" type="datetimeFigureOut">
              <a:rPr lang="en-US"/>
              <a:t>2/13/24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BA018-38AE-46D3-9FA6-73F2863DD58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554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538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200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694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82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54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598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Building impactful infographics starts with sourcing reliable and relevant data.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21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580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462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929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19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61A39DD-407C-A746-A681-806679DA94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5037"/>
            <a:ext cx="12197048" cy="68679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FE80FF-03BA-3949-8BA6-FF512CDC7C3B}"/>
              </a:ext>
            </a:extLst>
          </p:cNvPr>
          <p:cNvSpPr txBox="1"/>
          <p:nvPr userDrawn="1"/>
        </p:nvSpPr>
        <p:spPr>
          <a:xfrm>
            <a:off x="165100" y="7061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7" name="Picture 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CF155CF1-3ADA-C654-A865-F24392E282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52784" y="5733230"/>
            <a:ext cx="1612741" cy="80637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93EC4B8-FFEA-6710-A99F-1EE79EA728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62209" y="5671503"/>
            <a:ext cx="1371600" cy="9144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891DD731-53BD-B847-98C5-CDB8CF76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922" y="2456461"/>
            <a:ext cx="499128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6315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4F5FBB-B1F5-3145-9D94-4565EF509B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-2"/>
            <a:ext cx="12192001" cy="685800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085CB20-19C6-3B40-B8C6-311733CA67F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1530" y="3135312"/>
            <a:ext cx="5910470" cy="587375"/>
          </a:xfrm>
        </p:spPr>
        <p:txBody>
          <a:bodyPr>
            <a:noAutofit/>
          </a:bodyPr>
          <a:lstStyle>
            <a:lvl1pPr>
              <a:defRPr sz="2400" b="1">
                <a:latin typeface=""/>
              </a:defRPr>
            </a:lvl1pPr>
          </a:lstStyle>
          <a:p>
            <a:r>
              <a:rPr lang="en-US">
                <a:solidFill>
                  <a:schemeClr val="tx2"/>
                </a:solidFill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9677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4F5FBB-B1F5-3145-9D94-4565EF509B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2"/>
            <a:ext cx="12192004" cy="6858002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26AAB7D-8588-E3E5-A7BC-6E03D9D746C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40511" y="2970183"/>
            <a:ext cx="1371600" cy="914400"/>
          </a:xfrm>
          <a:prstGeom prst="rect">
            <a:avLst/>
          </a:prstGeom>
        </p:spPr>
      </p:pic>
      <p:pic>
        <p:nvPicPr>
          <p:cNvPr id="3" name="Picture 2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74233A9B-9619-6D33-3A0D-3BB5A4BCB5C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914982" y="3025814"/>
            <a:ext cx="1612741" cy="806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4F6355-F3D8-D41E-7986-1813906AB1A1}"/>
              </a:ext>
            </a:extLst>
          </p:cNvPr>
          <p:cNvSpPr txBox="1"/>
          <p:nvPr userDrawn="1"/>
        </p:nvSpPr>
        <p:spPr>
          <a:xfrm>
            <a:off x="2351990" y="5642408"/>
            <a:ext cx="6920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The findings and conclusions in this report are those of the authors and do not necessarily represent the official position of the Centers for Disease Control and Prevention.</a:t>
            </a:r>
          </a:p>
        </p:txBody>
      </p:sp>
    </p:spTree>
    <p:extLst>
      <p:ext uri="{BB962C8B-B14F-4D97-AF65-F5344CB8AC3E}">
        <p14:creationId xmlns:p14="http://schemas.microsoft.com/office/powerpoint/2010/main" val="1347535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61A39DD-407C-A746-A681-806679DA94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5037"/>
            <a:ext cx="12197048" cy="68679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FE80FF-03BA-3949-8BA6-FF512CDC7C3B}"/>
              </a:ext>
            </a:extLst>
          </p:cNvPr>
          <p:cNvSpPr txBox="1"/>
          <p:nvPr userDrawn="1"/>
        </p:nvSpPr>
        <p:spPr>
          <a:xfrm>
            <a:off x="165100" y="7061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7" name="Picture 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CF155CF1-3ADA-C654-A865-F24392E282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52784" y="5733230"/>
            <a:ext cx="1612741" cy="80637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93EC4B8-FFEA-6710-A99F-1EE79EA728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62209" y="5671503"/>
            <a:ext cx="1371600" cy="9144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D7D6F9E-A505-156D-ACD2-24AEB6DF85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1" r="47267"/>
          <a:stretch/>
        </p:blipFill>
        <p:spPr>
          <a:xfrm>
            <a:off x="1272975" y="1279293"/>
            <a:ext cx="4030545" cy="4299333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FE7CCAAD-F39A-524C-B8ED-F3102ACAA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6481" y="2766177"/>
            <a:ext cx="499128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05491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6D8B43A-C35E-D444-94AC-8ED5811445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09000" y="5815584"/>
            <a:ext cx="3683000" cy="859536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108CA97-D01C-2266-0125-78C5A3169A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1911270" y="2508250"/>
            <a:ext cx="3276600" cy="1841500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F9D12E6-42BC-9FE6-4265-868A71755E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1352" y="1431202"/>
            <a:ext cx="684779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CFCBDAC-4313-B99C-2C66-A0003A38CDB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32853" y="3084576"/>
            <a:ext cx="2963787" cy="327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FontTx/>
              <a:buNone/>
              <a:defRPr sz="2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>
              <a:buFontTx/>
              <a:buNone/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>
              <a:buFontTx/>
              <a:buNone/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>
              <a:buFontTx/>
              <a:buNone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Table of Contents</a:t>
            </a:r>
          </a:p>
        </p:txBody>
      </p:sp>
    </p:spTree>
    <p:extLst>
      <p:ext uri="{BB962C8B-B14F-4D97-AF65-F5344CB8AC3E}">
        <p14:creationId xmlns:p14="http://schemas.microsoft.com/office/powerpoint/2010/main" val="3141167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DA973A2-447E-7C5C-D634-206BBF94AC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8216" y="-54980"/>
            <a:ext cx="3276600" cy="1841500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48234A7-30C2-3E42-B1E8-5C6DD52AA1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6258" y="-940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accent1"/>
                </a:solidFill>
                <a:latin typeface="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74E1DF4-132D-9D4D-AC6A-16E6446B7E7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6258" y="180125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bullets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5668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286A7B7D-7A10-6B59-0EC8-7B08990C77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1893A5D-4E5F-A169-A017-422B93177E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487136" y="-54980"/>
            <a:ext cx="3276600" cy="1841500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2BFEC7B-7BE7-DA37-33C5-6535D8D3F5C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831367" y="1636484"/>
            <a:ext cx="684779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bullets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0A503E4C-D9BE-58C0-2165-A15ACEB4A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1367" y="-940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accent1"/>
                </a:solidFill>
                <a:latin typeface=""/>
              </a:defRPr>
            </a:lvl1pPr>
          </a:lstStyle>
          <a:p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811093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286A7B7D-7A10-6B59-0EC8-7B08990C7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9262" b="926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A58F4AD0-9FFE-EDCB-7A94-24EF90764D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8216" y="-54980"/>
            <a:ext cx="3276600" cy="18415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BA24F93-01DC-D621-A35F-B5ADBA899EF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02332" y="-50864"/>
            <a:ext cx="3276600" cy="1841500"/>
          </a:xfrm>
          <a:prstGeom prst="rect">
            <a:avLst/>
          </a:prstGeom>
        </p:spPr>
      </p:pic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24D79FF-3ECB-644D-822F-24DCCD739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58" y="-940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tx2"/>
                </a:solidFill>
                <a:latin typeface="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100A57E-A53E-3147-8F53-392D2C391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258" y="1431203"/>
            <a:ext cx="837380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56808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286A7B7D-7A10-6B59-0EC8-7B08990C77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2031357-F60C-EEC6-CE63-7094270AFC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8216" y="-54980"/>
            <a:ext cx="3276600" cy="18415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96C0FCA-0049-3636-9180-13D046D50BE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98216" y="242"/>
            <a:ext cx="3276600" cy="1841500"/>
          </a:xfrm>
          <a:prstGeom prst="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EA6837-C932-41A9-3142-3697D595A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58" y="-940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tx2"/>
                </a:solidFill>
                <a:latin typeface="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0BA2813-28F3-4FFE-D75E-344415956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259" y="1431202"/>
            <a:ext cx="6049614" cy="5189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537841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286A7B7D-7A10-6B59-0EC8-7B08990C77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A58F4AD0-9FFE-EDCB-7A94-24EF90764D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8216" y="-54980"/>
            <a:ext cx="3276600" cy="18415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3F6BBF6F-13FE-4444-BD61-C5503EA58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58" y="-940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tx2"/>
                </a:solidFill>
                <a:latin typeface="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4ECD129-3E5C-7645-8F1E-95036C205B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048" y="1431202"/>
            <a:ext cx="532315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336F4E6-EAF8-1346-9B31-9225D8F3799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655880" y="1431202"/>
            <a:ext cx="532315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56908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D8C303E-E293-BC05-83A4-0CEDBCA0C4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39F3498-38C1-694D-ADB1-340E2EA878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1530" y="3135312"/>
            <a:ext cx="5910470" cy="587375"/>
          </a:xfrm>
        </p:spPr>
        <p:txBody>
          <a:bodyPr>
            <a:noAutofit/>
          </a:bodyPr>
          <a:lstStyle>
            <a:lvl1pPr>
              <a:defRPr sz="2400" b="1">
                <a:latin typeface=""/>
              </a:defRPr>
            </a:lvl1pPr>
          </a:lstStyle>
          <a:p>
            <a:r>
              <a:rPr lang="en-US">
                <a:solidFill>
                  <a:schemeClr val="tx2"/>
                </a:solidFill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4040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2013B1-B49D-A542-A4D4-11895E903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E52AC2-B03D-AE40-A31A-B5F93EEFA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3D3A7F-5915-1D46-9BC2-D8C087C283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F4572-77DA-414C-98E4-624CEE4532DD}" type="datetimeFigureOut">
              <a:rPr lang="en-US" smtClean="0"/>
              <a:t>2/13/24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D063A-67D3-9744-9244-37EF53F9EA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760C3C-E5F1-724D-8B94-DF566F8CC4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564C1-ED85-FC4A-AC5D-56F28EA76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55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84" r:id="rId2"/>
    <p:sldLayoutId id="2147483702" r:id="rId3"/>
    <p:sldLayoutId id="2147483709" r:id="rId4"/>
    <p:sldLayoutId id="2147483781" r:id="rId5"/>
    <p:sldLayoutId id="2147483775" r:id="rId6"/>
    <p:sldLayoutId id="2147483783" r:id="rId7"/>
    <p:sldLayoutId id="2147483770" r:id="rId8"/>
    <p:sldLayoutId id="2147483764" r:id="rId9"/>
    <p:sldLayoutId id="2147483786" r:id="rId10"/>
    <p:sldLayoutId id="21474837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10" Type="http://schemas.openxmlformats.org/officeDocument/2006/relationships/image" Target="../media/image53.svg"/><Relationship Id="rId4" Type="http://schemas.openxmlformats.org/officeDocument/2006/relationships/image" Target="../media/image47.svg"/><Relationship Id="rId9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sv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NULL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81329-518F-4A45-BDEE-0B5AEA6EB5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9640" y="2182186"/>
            <a:ext cx="5772913" cy="1603849"/>
          </a:xfrm>
        </p:spPr>
        <p:txBody>
          <a:bodyPr>
            <a:noAutofit/>
          </a:bodyPr>
          <a:lstStyle/>
          <a:p>
            <a:r>
              <a:rPr lang="en-US" sz="4400">
                <a:latin typeface="Roboto"/>
                <a:ea typeface="Roboto"/>
                <a:cs typeface="Roboto"/>
              </a:rPr>
              <a:t>Best Practices in Infographics for Public Health </a:t>
            </a:r>
            <a:endParaRPr lang="en-US" sz="4400" b="1">
              <a:cs typeface="Roboto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2D0AFB-2812-4D4B-A3C6-57401E27264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767046" y="4274059"/>
            <a:ext cx="4146976" cy="45402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February 2024</a:t>
            </a: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30B19A1-139F-9EB9-0C0B-4E5D262469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40331" b="34991"/>
          <a:stretch/>
        </p:blipFill>
        <p:spPr>
          <a:xfrm>
            <a:off x="5331277" y="3819617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262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0B255-03EA-A493-911E-D0DDAFDFE1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7174" y="3166600"/>
            <a:ext cx="4950903" cy="892132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Get To Know Your Audience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1ADFEBE-74A5-0B4F-8BEE-C2D14F0D30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331" b="34991"/>
          <a:stretch/>
        </p:blipFill>
        <p:spPr>
          <a:xfrm>
            <a:off x="5596198" y="3792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11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33DC6-6CFF-E8AC-129A-30E9F13EB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Create an Audience Persona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32098-9068-2055-E1BC-F1BD52ADD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en-US" dirty="0">
                <a:latin typeface="Roboto"/>
                <a:ea typeface="Roboto"/>
                <a:cs typeface="Roboto"/>
              </a:rPr>
              <a:t>Identify who it is that you want to speak</a:t>
            </a:r>
            <a:br>
              <a:rPr lang="en-US" dirty="0">
                <a:latin typeface="Roboto"/>
                <a:ea typeface="Roboto"/>
                <a:cs typeface="Roboto"/>
              </a:rPr>
            </a:br>
            <a:r>
              <a:rPr lang="en-US" dirty="0">
                <a:latin typeface="Roboto"/>
                <a:ea typeface="Roboto"/>
                <a:cs typeface="Roboto"/>
              </a:rPr>
              <a:t>to with your infographic</a:t>
            </a:r>
            <a:endParaRPr lang="en-US" dirty="0"/>
          </a:p>
          <a:p>
            <a:pPr>
              <a:buFont typeface="Wingdings" pitchFamily="2" charset="2"/>
              <a:buChar char="ü"/>
            </a:pPr>
            <a:endParaRPr lang="en-US"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 dirty="0">
                <a:latin typeface="Roboto"/>
                <a:ea typeface="Roboto"/>
                <a:cs typeface="Roboto"/>
              </a:rPr>
              <a:t>Determine the demographic and psychographic profiles of your target audience to design with the audience’s engagement level in mind</a:t>
            </a:r>
          </a:p>
          <a:p>
            <a:pPr>
              <a:buFont typeface="Wingdings" pitchFamily="2" charset="2"/>
              <a:buChar char="ü"/>
            </a:pPr>
            <a:endParaRPr lang="en-US"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 dirty="0">
                <a:latin typeface="Roboto"/>
                <a:ea typeface="Roboto"/>
                <a:cs typeface="Roboto"/>
              </a:rPr>
              <a:t>This persona will support your design</a:t>
            </a:r>
            <a:br>
              <a:rPr lang="en-US" dirty="0">
                <a:latin typeface="Roboto"/>
                <a:ea typeface="Roboto"/>
                <a:cs typeface="Roboto"/>
              </a:rPr>
            </a:br>
            <a:r>
              <a:rPr lang="en-US" dirty="0">
                <a:latin typeface="Roboto"/>
                <a:ea typeface="Roboto"/>
                <a:cs typeface="Roboto"/>
              </a:rPr>
              <a:t>and content decisions</a:t>
            </a:r>
            <a:endParaRPr lang="en-US" dirty="0">
              <a:cs typeface="Roboto"/>
            </a:endParaRPr>
          </a:p>
          <a:p>
            <a:pPr>
              <a:buFont typeface="Wingdings" pitchFamily="2" charset="2"/>
              <a:buChar char="ü"/>
            </a:pPr>
            <a:endParaRPr lang="en-US"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 dirty="0">
                <a:latin typeface="Roboto"/>
                <a:ea typeface="Roboto"/>
                <a:cs typeface="Roboto"/>
              </a:rPr>
              <a:t>For assistance creating personas research the audience via surveys, interviews, and focus groups</a:t>
            </a:r>
            <a:endParaRPr lang="en-US" dirty="0">
              <a:solidFill>
                <a:srgbClr val="FF0000"/>
              </a:solidFill>
              <a:cs typeface="Roboto"/>
            </a:endParaRPr>
          </a:p>
          <a:p>
            <a:endParaRPr lang="en-US">
              <a:cs typeface="Roboto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EBAD21-1C50-E141-4B23-1241ED981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9206" y="534720"/>
            <a:ext cx="5086064" cy="554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363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B88DA-EE16-662D-D689-66CEDAB0849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79605" y="3120934"/>
            <a:ext cx="3653225" cy="587375"/>
          </a:xfrm>
        </p:spPr>
        <p:txBody>
          <a:bodyPr>
            <a:noAutofit/>
          </a:bodyPr>
          <a:lstStyle/>
          <a:p>
            <a:r>
              <a:rPr lang="en-US" sz="2600" b="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Create Key Messages</a:t>
            </a:r>
            <a:br>
              <a:rPr lang="en-US" sz="2600" b="0" dirty="0">
                <a:latin typeface="Roboto"/>
                <a:ea typeface="Roboto"/>
                <a:cs typeface="Roboto"/>
              </a:rPr>
            </a:br>
            <a:r>
              <a:rPr lang="en-US" sz="2600" b="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and Gather Data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5D2FC11-0471-268E-994F-6F900F273D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331" b="34991"/>
          <a:stretch/>
        </p:blipFill>
        <p:spPr>
          <a:xfrm>
            <a:off x="5596198" y="3792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369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2C6D6-7431-6ECE-7956-776497175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Create Your Message and Tone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062EB-D0B8-6CB0-274F-247018AED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061" y="1332224"/>
            <a:ext cx="10515600" cy="3889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>
                <a:latin typeface="Roboto"/>
                <a:ea typeface="Roboto"/>
                <a:cs typeface="Roboto"/>
              </a:rPr>
              <a:t>Follow these three steps to plan the messages you want the infographic to convey</a:t>
            </a:r>
            <a:endParaRPr lang="en-US">
              <a:cs typeface="Roboto" panose="02000000000000000000" pitchFamily="2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C3E6760-ACA9-9688-7B08-A31FFA45BCA5}"/>
              </a:ext>
            </a:extLst>
          </p:cNvPr>
          <p:cNvSpPr txBox="1">
            <a:spLocks/>
          </p:cNvSpPr>
          <p:nvPr/>
        </p:nvSpPr>
        <p:spPr>
          <a:xfrm>
            <a:off x="846061" y="5357250"/>
            <a:ext cx="10515600" cy="68357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>
                <a:latin typeface="Roboto"/>
                <a:ea typeface="Roboto"/>
                <a:cs typeface="Roboto"/>
              </a:rPr>
              <a:t>Choose key messages that are relevant and impactful for your target audience</a:t>
            </a:r>
            <a:endParaRPr lang="en-US"/>
          </a:p>
          <a:p>
            <a:pPr marL="0" indent="0" algn="ctr">
              <a:buNone/>
            </a:pPr>
            <a:r>
              <a:rPr lang="en-US">
                <a:latin typeface="Roboto"/>
                <a:ea typeface="Roboto"/>
                <a:cs typeface="Roboto"/>
              </a:rPr>
              <a:t>Avoid using familiar facts and focus on novel information</a:t>
            </a:r>
            <a:endParaRPr lang="en-US">
              <a:cs typeface="Roboto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FEC906-8933-BE15-F206-8EB8C469DFF5}"/>
              </a:ext>
            </a:extLst>
          </p:cNvPr>
          <p:cNvSpPr txBox="1"/>
          <p:nvPr/>
        </p:nvSpPr>
        <p:spPr>
          <a:xfrm>
            <a:off x="547911" y="6272441"/>
            <a:ext cx="4765040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i="1" dirty="0">
                <a:solidFill>
                  <a:srgbClr val="194E90"/>
                </a:solidFill>
                <a:latin typeface="Roboto"/>
                <a:ea typeface="+mn-lt"/>
                <a:cs typeface="+mn-lt"/>
              </a:rPr>
              <a:t>The 7 </a:t>
            </a:r>
            <a:r>
              <a:rPr lang="en-US" sz="1100" i="1" err="1">
                <a:solidFill>
                  <a:srgbClr val="194E90"/>
                </a:solidFill>
                <a:latin typeface="Roboto"/>
                <a:ea typeface="+mn-lt"/>
                <a:cs typeface="+mn-lt"/>
              </a:rPr>
              <a:t>g.r.a.p.h.i.c</a:t>
            </a:r>
            <a:r>
              <a:rPr lang="en-US" sz="1100" i="1" dirty="0">
                <a:solidFill>
                  <a:srgbClr val="194E90"/>
                </a:solidFill>
                <a:latin typeface="Roboto"/>
                <a:ea typeface="+mn-lt"/>
                <a:cs typeface="+mn-lt"/>
              </a:rPr>
              <a:t>. principles of public health.</a:t>
            </a:r>
            <a:r>
              <a:rPr lang="en-US" sz="1100" dirty="0">
                <a:solidFill>
                  <a:srgbClr val="194E90"/>
                </a:solidFill>
                <a:latin typeface="Roboto"/>
                <a:ea typeface="+mn-lt"/>
                <a:cs typeface="+mn-lt"/>
              </a:rPr>
              <a:t> </a:t>
            </a:r>
            <a:endParaRPr lang="en-US">
              <a:solidFill>
                <a:srgbClr val="194E90"/>
              </a:solidFill>
              <a:latin typeface="Roboto"/>
              <a:ea typeface="+mn-lt"/>
              <a:cs typeface="+mn-lt"/>
            </a:endParaRPr>
          </a:p>
          <a:p>
            <a:r>
              <a:rPr lang="en-US" sz="1100" dirty="0">
                <a:solidFill>
                  <a:srgbClr val="194E90"/>
                </a:solidFill>
                <a:latin typeface="Roboto"/>
                <a:ea typeface="+mn-lt"/>
                <a:cs typeface="+mn-lt"/>
              </a:rPr>
              <a:t>https://visualisinghealth.files.wordpress.com/2014/12/guidelines.pdf</a:t>
            </a:r>
            <a:endParaRPr lang="en-US">
              <a:solidFill>
                <a:srgbClr val="194E90"/>
              </a:solidFill>
              <a:latin typeface="Roboto"/>
              <a:ea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0A59BE-84FC-8E25-4E48-FC15DDA3C7DA}"/>
              </a:ext>
            </a:extLst>
          </p:cNvPr>
          <p:cNvSpPr txBox="1"/>
          <p:nvPr/>
        </p:nvSpPr>
        <p:spPr>
          <a:xfrm>
            <a:off x="1637567" y="2339599"/>
            <a:ext cx="1484884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Message</a:t>
            </a:r>
          </a:p>
          <a:p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Components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5D4924-C3F0-563F-B815-6F7FB0F57B6F}"/>
              </a:ext>
            </a:extLst>
          </p:cNvPr>
          <p:cNvSpPr txBox="1"/>
          <p:nvPr/>
        </p:nvSpPr>
        <p:spPr>
          <a:xfrm>
            <a:off x="1637567" y="4197214"/>
            <a:ext cx="1484884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Possible Intentions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7F709E5-1550-3700-D614-B197B6C13E99}"/>
              </a:ext>
            </a:extLst>
          </p:cNvPr>
          <p:cNvSpPr/>
          <p:nvPr/>
        </p:nvSpPr>
        <p:spPr>
          <a:xfrm>
            <a:off x="3690395" y="2059986"/>
            <a:ext cx="1572768" cy="1170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do you want the audience to </a:t>
            </a:r>
            <a:r>
              <a:rPr lang="en-US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understand</a:t>
            </a:r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38D737-A169-9908-D070-0C68D0ED9D9D}"/>
              </a:ext>
            </a:extLst>
          </p:cNvPr>
          <p:cNvSpPr/>
          <p:nvPr/>
        </p:nvSpPr>
        <p:spPr>
          <a:xfrm>
            <a:off x="6274083" y="2059986"/>
            <a:ext cx="1572768" cy="1170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How do you want the audience to </a:t>
            </a:r>
            <a:r>
              <a:rPr lang="en-US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feel</a:t>
            </a:r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D18978-A2C9-51FE-E8A5-1C3618A40D7E}"/>
              </a:ext>
            </a:extLst>
          </p:cNvPr>
          <p:cNvSpPr/>
          <p:nvPr/>
        </p:nvSpPr>
        <p:spPr>
          <a:xfrm>
            <a:off x="8857771" y="2046771"/>
            <a:ext cx="1572768" cy="1170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do you want the audience to </a:t>
            </a:r>
            <a:r>
              <a:rPr lang="en-US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</a:t>
            </a:r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id="{B540C843-5950-8B5C-138F-6EDDC678E84F}"/>
              </a:ext>
            </a:extLst>
          </p:cNvPr>
          <p:cNvSpPr/>
          <p:nvPr/>
        </p:nvSpPr>
        <p:spPr>
          <a:xfrm>
            <a:off x="4312695" y="3230418"/>
            <a:ext cx="328168" cy="6485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id="{1BFC21CA-FB41-79C2-E262-37ECD5C8CFD9}"/>
              </a:ext>
            </a:extLst>
          </p:cNvPr>
          <p:cNvSpPr/>
          <p:nvPr/>
        </p:nvSpPr>
        <p:spPr>
          <a:xfrm>
            <a:off x="6896383" y="3230418"/>
            <a:ext cx="328168" cy="6485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>
            <a:extLst>
              <a:ext uri="{FF2B5EF4-FFF2-40B4-BE49-F238E27FC236}">
                <a16:creationId xmlns:a16="http://schemas.microsoft.com/office/drawing/2014/main" id="{93BF45B0-AFEB-7601-FEBB-60DA16476EBC}"/>
              </a:ext>
            </a:extLst>
          </p:cNvPr>
          <p:cNvSpPr/>
          <p:nvPr/>
        </p:nvSpPr>
        <p:spPr>
          <a:xfrm>
            <a:off x="9480071" y="3219172"/>
            <a:ext cx="328168" cy="6485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CE46E5-731A-8A8D-8D7D-745E0738CE13}"/>
              </a:ext>
            </a:extLst>
          </p:cNvPr>
          <p:cNvSpPr txBox="1"/>
          <p:nvPr/>
        </p:nvSpPr>
        <p:spPr>
          <a:xfrm>
            <a:off x="3734337" y="4074104"/>
            <a:ext cx="148488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Risks</a:t>
            </a:r>
          </a:p>
          <a:p>
            <a:pPr algn="ctr"/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Trends</a:t>
            </a:r>
          </a:p>
          <a:p>
            <a:pPr algn="ctr"/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Prevalence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95B870-BBB6-0093-5692-8BF933803D2B}"/>
              </a:ext>
            </a:extLst>
          </p:cNvPr>
          <p:cNvSpPr txBox="1"/>
          <p:nvPr/>
        </p:nvSpPr>
        <p:spPr>
          <a:xfrm>
            <a:off x="6318025" y="4074104"/>
            <a:ext cx="148488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Positive</a:t>
            </a:r>
          </a:p>
          <a:p>
            <a:pPr algn="ctr"/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Motivated</a:t>
            </a:r>
          </a:p>
          <a:p>
            <a:pPr algn="ctr"/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Afraid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B0013C-DCC2-9025-DB20-7FB6F828969F}"/>
              </a:ext>
            </a:extLst>
          </p:cNvPr>
          <p:cNvSpPr txBox="1"/>
          <p:nvPr/>
        </p:nvSpPr>
        <p:spPr>
          <a:xfrm>
            <a:off x="8501282" y="4074104"/>
            <a:ext cx="2285746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Share the message</a:t>
            </a:r>
          </a:p>
          <a:p>
            <a:pPr algn="ctr"/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Lobby for change</a:t>
            </a:r>
          </a:p>
          <a:p>
            <a:pPr algn="ctr"/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Change behavior</a:t>
            </a:r>
          </a:p>
          <a:p>
            <a:pPr algn="ctr"/>
            <a:r>
              <a:rPr lang="en-US" sz="1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Provide finances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8D606B0B-E7C1-740C-3E7F-8CCAD133DE12}"/>
              </a:ext>
            </a:extLst>
          </p:cNvPr>
          <p:cNvSpPr/>
          <p:nvPr/>
        </p:nvSpPr>
        <p:spPr>
          <a:xfrm>
            <a:off x="5512083" y="2501115"/>
            <a:ext cx="481584" cy="468808"/>
          </a:xfrm>
          <a:prstGeom prst="plus">
            <a:avLst>
              <a:gd name="adj" fmla="val 399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4D5A1C7E-D1B6-5ED1-63A6-7D7B8CE74DB7}"/>
              </a:ext>
            </a:extLst>
          </p:cNvPr>
          <p:cNvSpPr/>
          <p:nvPr/>
        </p:nvSpPr>
        <p:spPr>
          <a:xfrm>
            <a:off x="8127267" y="2501115"/>
            <a:ext cx="481584" cy="468808"/>
          </a:xfrm>
          <a:prstGeom prst="plus">
            <a:avLst>
              <a:gd name="adj" fmla="val 399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504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35F70-A636-939A-C297-98F1E71F9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Gather Data For Your Infographic</a:t>
            </a:r>
            <a:endParaRPr lang="en-US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CDD5417-D0E9-B8E5-85C4-E4258B94C1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839379"/>
              </p:ext>
            </p:extLst>
          </p:nvPr>
        </p:nvGraphicFramePr>
        <p:xfrm>
          <a:off x="1559593" y="2319431"/>
          <a:ext cx="8498524" cy="3889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313844D0-A03C-AAEF-F4EE-CD5DC2A14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2554" y="1186113"/>
            <a:ext cx="9392254" cy="120633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1600" b="1" i="0">
                <a:effectLst/>
                <a:latin typeface="Roboto"/>
                <a:ea typeface="Roboto"/>
                <a:cs typeface="Roboto"/>
              </a:rPr>
              <a:t>Explore Reliable Sources:</a:t>
            </a:r>
            <a:endParaRPr lang="en-US" sz="1600" b="0" i="0">
              <a:effectLst/>
              <a:latin typeface="Roboto"/>
              <a:ea typeface="Roboto"/>
              <a:cs typeface="Roboto"/>
            </a:endParaRPr>
          </a:p>
          <a:p>
            <a:pPr marL="457200" lvl="1" indent="0" algn="ctr">
              <a:buNone/>
            </a:pPr>
            <a:r>
              <a:rPr lang="en-US" sz="1600" b="0" i="0">
                <a:effectLst/>
                <a:latin typeface="Roboto"/>
                <a:ea typeface="Roboto"/>
                <a:cs typeface="Roboto"/>
              </a:rPr>
              <a:t>Research credible sources for accurate information.</a:t>
            </a:r>
          </a:p>
          <a:p>
            <a:pPr marL="457200" lvl="1" indent="0" algn="ctr">
              <a:buNone/>
            </a:pPr>
            <a:r>
              <a:rPr lang="en-US" sz="1600" b="0" i="0">
                <a:effectLst/>
                <a:latin typeface="Roboto"/>
                <a:ea typeface="Roboto"/>
                <a:cs typeface="Roboto"/>
              </a:rPr>
              <a:t>Utilize government databases, research studies, and reputable organizations.</a:t>
            </a:r>
          </a:p>
          <a:p>
            <a:pPr marL="0" indent="0" algn="l">
              <a:buNone/>
            </a:pPr>
            <a:endParaRPr lang="en-US">
              <a:latin typeface="Söhne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7664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E742C-D176-EA46-D961-68A36A49D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Cite Data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776E5-5491-1D8B-6844-D58A136E6E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Choose a recognized citation style such as AMA,</a:t>
            </a:r>
            <a:r>
              <a:rPr lang="en-US">
                <a:solidFill>
                  <a:srgbClr val="FF0000"/>
                </a:solidFill>
                <a:latin typeface="Roboto"/>
                <a:ea typeface="Roboto"/>
                <a:cs typeface="Roboto"/>
              </a:rPr>
              <a:t> </a:t>
            </a:r>
            <a:r>
              <a:rPr lang="en-US">
                <a:latin typeface="Roboto"/>
                <a:ea typeface="Roboto"/>
                <a:cs typeface="Roboto"/>
              </a:rPr>
              <a:t>APA, MLA, or Chicago. Adhere to its guidelines for citing data sources</a:t>
            </a:r>
            <a:endParaRPr lang="en-US">
              <a:latin typeface="Roboto"/>
              <a:ea typeface="Roboto"/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endParaRPr lang="en-US">
              <a:latin typeface="Roboto"/>
              <a:ea typeface="Roboto"/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Clearly attribute data to the original source. Include the author's name, publication date, title, and publisher or URL</a:t>
            </a:r>
          </a:p>
          <a:p>
            <a:pPr>
              <a:buFont typeface="Wingdings" pitchFamily="2" charset="2"/>
              <a:buChar char="ü"/>
            </a:pPr>
            <a:endParaRPr lang="en-US">
              <a:latin typeface="Roboto"/>
              <a:ea typeface="Roboto"/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If possible, provide direct links to the original data sources for online infographics</a:t>
            </a:r>
          </a:p>
          <a:p>
            <a:endParaRPr lang="en-US">
              <a:cs typeface="Roboto"/>
            </a:endParaRPr>
          </a:p>
        </p:txBody>
      </p:sp>
      <p:pic>
        <p:nvPicPr>
          <p:cNvPr id="5" name="Content Placeholder 4" descr="A poster with text and symbols&#10;&#10;Description automatically generated">
            <a:extLst>
              <a:ext uri="{FF2B5EF4-FFF2-40B4-BE49-F238E27FC236}">
                <a16:creationId xmlns:a16="http://schemas.microsoft.com/office/drawing/2014/main" id="{A6EE7CC3-3601-B1B0-D277-AB6448A0D864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7264854" y="576717"/>
            <a:ext cx="4009512" cy="5197227"/>
          </a:xfrm>
        </p:spPr>
      </p:pic>
    </p:spTree>
    <p:extLst>
      <p:ext uri="{BB962C8B-B14F-4D97-AF65-F5344CB8AC3E}">
        <p14:creationId xmlns:p14="http://schemas.microsoft.com/office/powerpoint/2010/main" val="1880354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screenshot of a poster&#10;&#10;Description automatically generated">
            <a:extLst>
              <a:ext uri="{FF2B5EF4-FFF2-40B4-BE49-F238E27FC236}">
                <a16:creationId xmlns:a16="http://schemas.microsoft.com/office/drawing/2014/main" id="{D3D748FF-BCF7-803B-F372-14B9B9B9E1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54989" y="132837"/>
            <a:ext cx="3531602" cy="6592325"/>
          </a:xfrm>
        </p:spPr>
      </p:pic>
      <p:pic>
        <p:nvPicPr>
          <p:cNvPr id="9" name="Picture 8" descr="A screenshot of a newspaper&#10;&#10;Description automatically generated">
            <a:extLst>
              <a:ext uri="{FF2B5EF4-FFF2-40B4-BE49-F238E27FC236}">
                <a16:creationId xmlns:a16="http://schemas.microsoft.com/office/drawing/2014/main" id="{FADE9041-7706-0CDB-F406-07BD1F1BFB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3" t="2224" r="1222" b="2783"/>
          <a:stretch/>
        </p:blipFill>
        <p:spPr>
          <a:xfrm>
            <a:off x="531988" y="1445274"/>
            <a:ext cx="6778597" cy="4404231"/>
          </a:xfrm>
          <a:prstGeom prst="rect">
            <a:avLst/>
          </a:prstGeom>
        </p:spPr>
      </p:pic>
      <p:sp>
        <p:nvSpPr>
          <p:cNvPr id="10" name="Right Arrow 9">
            <a:extLst>
              <a:ext uri="{FF2B5EF4-FFF2-40B4-BE49-F238E27FC236}">
                <a16:creationId xmlns:a16="http://schemas.microsoft.com/office/drawing/2014/main" id="{024C94A8-C6D2-2404-84BC-15F448EA6FA5}"/>
              </a:ext>
            </a:extLst>
          </p:cNvPr>
          <p:cNvSpPr/>
          <p:nvPr/>
        </p:nvSpPr>
        <p:spPr>
          <a:xfrm>
            <a:off x="6874668" y="3638483"/>
            <a:ext cx="1205567" cy="51938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C0AE83-5E7D-4EFB-53AD-07893BDFC52B}"/>
              </a:ext>
            </a:extLst>
          </p:cNvPr>
          <p:cNvSpPr txBox="1"/>
          <p:nvPr/>
        </p:nvSpPr>
        <p:spPr>
          <a:xfrm>
            <a:off x="531988" y="351090"/>
            <a:ext cx="8307212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>
                <a:solidFill>
                  <a:schemeClr val="accent1"/>
                </a:solidFill>
                <a:latin typeface="Roboto"/>
                <a:ea typeface="Roboto"/>
                <a:cs typeface="Calibri"/>
              </a:rPr>
              <a:t>Example: A Study on Access to Dental Care Conducted by the CDC</a:t>
            </a:r>
            <a:endParaRPr lang="en-US" sz="2000" b="1">
              <a:solidFill>
                <a:schemeClr val="accent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A964F2-2DEC-AF81-CCF9-27FD780ABFD3}"/>
              </a:ext>
            </a:extLst>
          </p:cNvPr>
          <p:cNvSpPr/>
          <p:nvPr/>
        </p:nvSpPr>
        <p:spPr>
          <a:xfrm>
            <a:off x="2335850" y="6124485"/>
            <a:ext cx="2891326" cy="598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Calibri"/>
              </a:rPr>
              <a:t>PDF findings on Access to Dental Care</a:t>
            </a: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A29D73-7641-5E98-AFA2-F9F3B1BDA2A2}"/>
              </a:ext>
            </a:extLst>
          </p:cNvPr>
          <p:cNvSpPr/>
          <p:nvPr/>
        </p:nvSpPr>
        <p:spPr>
          <a:xfrm>
            <a:off x="8887625" y="6124484"/>
            <a:ext cx="2891326" cy="598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cs typeface="Calibri"/>
              </a:rPr>
              <a:t>Infographic on Access to Dental Care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82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680913-C42E-C14F-1B20-E57947BE19A8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70394" y="2984642"/>
            <a:ext cx="2963787" cy="1227945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b="1" dirty="0">
                <a:latin typeface="Roboto"/>
                <a:ea typeface="Roboto"/>
                <a:cs typeface="Roboto"/>
              </a:rPr>
              <a:t>Effective Infographic Design</a:t>
            </a:r>
            <a:endParaRPr lang="en-US" b="1" dirty="0"/>
          </a:p>
        </p:txBody>
      </p:sp>
      <p:pic>
        <p:nvPicPr>
          <p:cNvPr id="5" name="Content Placeholder 6" descr="A screenshot of a poster&#10;&#10;Description automatically generated">
            <a:extLst>
              <a:ext uri="{FF2B5EF4-FFF2-40B4-BE49-F238E27FC236}">
                <a16:creationId xmlns:a16="http://schemas.microsoft.com/office/drawing/2014/main" id="{48775ED9-F573-115E-F4DD-784A605A3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148" y="136870"/>
            <a:ext cx="3531602" cy="6592325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AEC676B0-B587-4164-BFB4-CE964B85CC86}"/>
              </a:ext>
            </a:extLst>
          </p:cNvPr>
          <p:cNvSpPr/>
          <p:nvPr/>
        </p:nvSpPr>
        <p:spPr>
          <a:xfrm>
            <a:off x="5318414" y="599721"/>
            <a:ext cx="1006678" cy="33555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61AC20B2-8E6B-AAB4-0198-085FCA7BEBB8}"/>
              </a:ext>
            </a:extLst>
          </p:cNvPr>
          <p:cNvSpPr/>
          <p:nvPr/>
        </p:nvSpPr>
        <p:spPr>
          <a:xfrm>
            <a:off x="9255852" y="5327009"/>
            <a:ext cx="824917" cy="391486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45F69AE3-F689-9678-00D3-A783C6AE6CF7}"/>
              </a:ext>
            </a:extLst>
          </p:cNvPr>
          <p:cNvSpPr/>
          <p:nvPr/>
        </p:nvSpPr>
        <p:spPr>
          <a:xfrm>
            <a:off x="5730644" y="6433508"/>
            <a:ext cx="475376" cy="20972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191F9125-5E35-7032-8C3B-16315F6F94A2}"/>
              </a:ext>
            </a:extLst>
          </p:cNvPr>
          <p:cNvSpPr/>
          <p:nvPr/>
        </p:nvSpPr>
        <p:spPr>
          <a:xfrm>
            <a:off x="9360715" y="3187816"/>
            <a:ext cx="615192" cy="321577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3A16D2-3AD3-84CE-1CD2-4F1B6CB74AFA}"/>
              </a:ext>
            </a:extLst>
          </p:cNvPr>
          <p:cNvSpPr/>
          <p:nvPr/>
        </p:nvSpPr>
        <p:spPr>
          <a:xfrm>
            <a:off x="4312508" y="225185"/>
            <a:ext cx="1499012" cy="10711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Roboto"/>
                <a:ea typeface="Roboto"/>
                <a:cs typeface="Calibri"/>
              </a:rPr>
              <a:t>Title that has contrast from the rest of the graphic</a:t>
            </a:r>
            <a:endParaRPr lang="en-US" sz="1400" dirty="0">
              <a:latin typeface="Roboto"/>
              <a:ea typeface="Roboto"/>
              <a:cs typeface="Roboto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4529F3-AF7C-8A35-B2E6-C54EA0090FC5}"/>
              </a:ext>
            </a:extLst>
          </p:cNvPr>
          <p:cNvSpPr/>
          <p:nvPr/>
        </p:nvSpPr>
        <p:spPr>
          <a:xfrm>
            <a:off x="9930982" y="2989371"/>
            <a:ext cx="1757565" cy="10636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latin typeface="Roboto"/>
                <a:ea typeface="Roboto"/>
                <a:cs typeface="Calibri"/>
              </a:rPr>
              <a:t>Key messages written out in text and supported by images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D7CED4-02C0-4B12-31B6-59D7625D9731}"/>
              </a:ext>
            </a:extLst>
          </p:cNvPr>
          <p:cNvSpPr/>
          <p:nvPr/>
        </p:nvSpPr>
        <p:spPr>
          <a:xfrm>
            <a:off x="9987910" y="4994290"/>
            <a:ext cx="1702350" cy="10775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latin typeface="Roboto"/>
                <a:ea typeface="Roboto"/>
                <a:cs typeface="Calibri"/>
              </a:rPr>
              <a:t>Simple bar graph that is labeled and has color to increase appeal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BF0CFC-995E-29F7-1EE9-B3FEC2BE77C9}"/>
              </a:ext>
            </a:extLst>
          </p:cNvPr>
          <p:cNvSpPr/>
          <p:nvPr/>
        </p:nvSpPr>
        <p:spPr>
          <a:xfrm>
            <a:off x="4434427" y="5832388"/>
            <a:ext cx="1389472" cy="8884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latin typeface="Roboto"/>
                <a:ea typeface="Roboto"/>
                <a:cs typeface="Calibri"/>
              </a:rPr>
              <a:t>Citation from information source</a:t>
            </a:r>
            <a:endParaRPr lang="en-US" sz="1400">
              <a:latin typeface="Roboto"/>
              <a:ea typeface="Roboto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51A56B0-3D32-4391-716C-B965531F61AD}"/>
              </a:ext>
            </a:extLst>
          </p:cNvPr>
          <p:cNvSpPr/>
          <p:nvPr/>
        </p:nvSpPr>
        <p:spPr>
          <a:xfrm>
            <a:off x="5668184" y="2989372"/>
            <a:ext cx="640080" cy="2743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944EF4-F213-1F77-0653-9C43F80C34E7}"/>
              </a:ext>
            </a:extLst>
          </p:cNvPr>
          <p:cNvSpPr/>
          <p:nvPr/>
        </p:nvSpPr>
        <p:spPr>
          <a:xfrm>
            <a:off x="4340158" y="2755557"/>
            <a:ext cx="1499012" cy="753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Roboto"/>
                <a:ea typeface="Roboto"/>
                <a:cs typeface="Calibri"/>
              </a:rPr>
              <a:t>Emphasize key data points</a:t>
            </a:r>
            <a:endParaRPr lang="en-US" sz="1400" dirty="0">
              <a:latin typeface="Roboto"/>
              <a:ea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542664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BF99CFC-1323-17CA-69BB-B860FF4E08F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69943" y="2871099"/>
            <a:ext cx="3649454" cy="1099538"/>
          </a:xfrm>
        </p:spPr>
        <p:txBody>
          <a:bodyPr>
            <a:normAutofit/>
          </a:bodyPr>
          <a:lstStyle/>
          <a:p>
            <a:r>
              <a:rPr lang="en-US" sz="29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Choose</a:t>
            </a:r>
            <a:r>
              <a:rPr lang="en-US" sz="2900" b="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 the Right Infographic Type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7280F51-BC54-E0DB-948C-1ED09DF1DD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331" b="34991"/>
          <a:stretch/>
        </p:blipFill>
        <p:spPr>
          <a:xfrm>
            <a:off x="5596198" y="3792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258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4BEE5-36E1-17EC-FA82-F1B061DA9D8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831367" y="2283465"/>
            <a:ext cx="7264738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Infographics can be shared in a wide variety of locations, such as social media, email, websites, or physical locations</a:t>
            </a:r>
          </a:p>
          <a:p>
            <a:pPr>
              <a:buFont typeface="Wingdings" pitchFamily="2" charset="2"/>
              <a:buChar char="ü"/>
            </a:pPr>
            <a:endParaRPr lang="en-US">
              <a:latin typeface="Roboto"/>
              <a:ea typeface="Roboto"/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Once you've identified your key messages and audience, determine what channels would be best to reach them with the information</a:t>
            </a:r>
            <a:endParaRPr lang="en-US">
              <a:cs typeface="Roboto"/>
            </a:endParaRPr>
          </a:p>
          <a:p>
            <a:pPr>
              <a:buFont typeface="Wingdings" pitchFamily="2" charset="2"/>
              <a:buChar char="ü"/>
            </a:pPr>
            <a:endParaRPr lang="en-US">
              <a:latin typeface="Roboto"/>
              <a:ea typeface="Roboto"/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We'll explore how the channel selection will shape your infographic in more detail</a:t>
            </a:r>
            <a:endParaRPr lang="en-US">
              <a:latin typeface="Roboto"/>
              <a:ea typeface="Roboto"/>
              <a:cs typeface="Roboto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8346C2-D7E1-F6DF-3603-645DB3960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Consider Channels For Sharing The Infographics</a:t>
            </a:r>
          </a:p>
        </p:txBody>
      </p:sp>
    </p:spTree>
    <p:extLst>
      <p:ext uri="{BB962C8B-B14F-4D97-AF65-F5344CB8AC3E}">
        <p14:creationId xmlns:p14="http://schemas.microsoft.com/office/powerpoint/2010/main" val="736340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6E599-B9DB-CA42-B6F8-18CFAFAB9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Purpose of This Webinar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6D0978-364C-043F-F4E8-208C3E037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latin typeface="Roboto"/>
                <a:ea typeface="Roboto"/>
                <a:cs typeface="Roboto"/>
              </a:rPr>
              <a:t>This webinar is for any public health professional who wants to learn about the value of an infographic and how they present data in a visually pleasing format.</a:t>
            </a:r>
            <a:endParaRPr lang="en-US"/>
          </a:p>
          <a:p>
            <a:endParaRPr lang="en-US">
              <a:cs typeface="Roboto"/>
            </a:endParaRPr>
          </a:p>
          <a:p>
            <a:pPr marL="0" indent="0">
              <a:buNone/>
            </a:pPr>
            <a:r>
              <a:rPr lang="en-US">
                <a:latin typeface="Roboto"/>
                <a:ea typeface="Roboto"/>
                <a:cs typeface="Roboto"/>
              </a:rPr>
              <a:t>This webinar is the first of a </a:t>
            </a:r>
            <a:r>
              <a:rPr lang="en-US" b="1">
                <a:latin typeface="Roboto"/>
                <a:ea typeface="Roboto"/>
                <a:cs typeface="Roboto"/>
              </a:rPr>
              <a:t>two-part series </a:t>
            </a:r>
            <a:r>
              <a:rPr lang="en-US">
                <a:latin typeface="Roboto"/>
                <a:ea typeface="Roboto"/>
                <a:cs typeface="Roboto"/>
              </a:rPr>
              <a:t>on Infographics in Public Health. Part two will go into details of designing an infographic.</a:t>
            </a:r>
            <a:endParaRPr lang="en-US"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7670408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55D00-6D9B-82D2-0E41-D69572CD1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61DE10E-753B-3646-59AF-E2CD63662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Attention-Seeking Infographics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2DBCD7E-914F-A02B-25B7-F443EFEA6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557" y="1431202"/>
            <a:ext cx="5260697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latin typeface="Roboto"/>
                <a:ea typeface="Roboto"/>
                <a:cs typeface="Roboto"/>
              </a:rPr>
              <a:t>These infographics have simple messages and focuses more on visual elements. These are typically focused on one data point</a:t>
            </a:r>
            <a:endParaRPr lang="en-US" sz="1600" b="1" dirty="0">
              <a:cs typeface="Roboto" panose="02000000000000000000" pitchFamily="2" charset="0"/>
            </a:endParaRPr>
          </a:p>
          <a:p>
            <a:pPr marL="0" indent="0">
              <a:buNone/>
            </a:pPr>
            <a:endParaRPr lang="en-US" sz="1600" dirty="0">
              <a:cs typeface="Roboto" panose="02000000000000000000" pitchFamily="2" charset="0"/>
            </a:endParaRPr>
          </a:p>
          <a:p>
            <a:pPr marL="0" indent="0">
              <a:buNone/>
            </a:pPr>
            <a:r>
              <a:rPr lang="en-US" sz="1600" dirty="0">
                <a:latin typeface="Roboto"/>
                <a:ea typeface="Roboto"/>
                <a:cs typeface="Roboto"/>
              </a:rPr>
              <a:t>These types of infographics are best for: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Facebook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X, formerly Twitter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Posters at work/community spaces/health centers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Displays in public environments</a:t>
            </a:r>
            <a:endParaRPr lang="en-US" sz="1600" dirty="0">
              <a:cs typeface="Roboto" panose="02000000000000000000" pitchFamily="2" charset="0"/>
            </a:endParaRPr>
          </a:p>
        </p:txBody>
      </p:sp>
      <p:pic>
        <p:nvPicPr>
          <p:cNvPr id="8" name="Content Placeholder 7" descr="A group of people standing in a line&#10;&#10;Description automatically generated">
            <a:extLst>
              <a:ext uri="{FF2B5EF4-FFF2-40B4-BE49-F238E27FC236}">
                <a16:creationId xmlns:a16="http://schemas.microsoft.com/office/drawing/2014/main" id="{E8594C36-C106-07E8-2DC3-5B68B308F5D1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7329472" y="380655"/>
            <a:ext cx="3917177" cy="5735320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5B49FEC-C3E2-FACF-6804-4C3B48FEDFED}"/>
              </a:ext>
            </a:extLst>
          </p:cNvPr>
          <p:cNvSpPr/>
          <p:nvPr/>
        </p:nvSpPr>
        <p:spPr>
          <a:xfrm>
            <a:off x="638502" y="2417608"/>
            <a:ext cx="5175849" cy="3694981"/>
          </a:xfrm>
          <a:prstGeom prst="rect">
            <a:avLst/>
          </a:prstGeom>
          <a:solidFill>
            <a:srgbClr val="0632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46F0C139-07D1-3C42-32A2-3C70A09240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3" t="12217" b="3167"/>
          <a:stretch/>
        </p:blipFill>
        <p:spPr>
          <a:xfrm>
            <a:off x="905533" y="2891559"/>
            <a:ext cx="4641022" cy="26894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B37950-21BC-B7C9-E811-A150E7A3200C}"/>
              </a:ext>
            </a:extLst>
          </p:cNvPr>
          <p:cNvSpPr txBox="1"/>
          <p:nvPr/>
        </p:nvSpPr>
        <p:spPr>
          <a:xfrm>
            <a:off x="638930" y="6296612"/>
            <a:ext cx="6163176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err="1">
                <a:solidFill>
                  <a:srgbClr val="194E90"/>
                </a:solidFill>
                <a:ea typeface="+mn-lt"/>
                <a:cs typeface="+mn-lt"/>
              </a:rPr>
              <a:t>Strekalova</a:t>
            </a:r>
            <a:r>
              <a:rPr lang="en-US" sz="800">
                <a:solidFill>
                  <a:srgbClr val="194E90"/>
                </a:solidFill>
                <a:ea typeface="+mn-lt"/>
                <a:cs typeface="+mn-lt"/>
              </a:rPr>
              <a:t>, Yulia A Levites. “Seekers and avoiders: Using health information orientation to explore audience segmentation.”</a:t>
            </a:r>
            <a:br>
              <a:rPr lang="en-US" sz="800">
                <a:solidFill>
                  <a:srgbClr val="194E90"/>
                </a:solidFill>
                <a:ea typeface="+mn-lt"/>
                <a:cs typeface="+mn-lt"/>
              </a:rPr>
            </a:br>
            <a:r>
              <a:rPr lang="en-US" sz="800" i="1">
                <a:solidFill>
                  <a:srgbClr val="194E90"/>
                </a:solidFill>
                <a:ea typeface="+mn-lt"/>
                <a:cs typeface="+mn-lt"/>
              </a:rPr>
              <a:t>Journal of Communication in Healthcare</a:t>
            </a:r>
            <a:r>
              <a:rPr lang="en-US" sz="800">
                <a:solidFill>
                  <a:srgbClr val="194E90"/>
                </a:solidFill>
                <a:ea typeface="+mn-lt"/>
                <a:cs typeface="+mn-lt"/>
              </a:rPr>
              <a:t> 7 (2014): 228 - 237.</a:t>
            </a:r>
            <a:endParaRPr lang="en-US" sz="800">
              <a:solidFill>
                <a:srgbClr val="194E9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59542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AF3EA-2470-C04E-2FE1-B58E57CDF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Detailed Infographics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F217A9-0B77-B79F-9329-8DC0C1BC56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557" y="1431202"/>
            <a:ext cx="4873451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latin typeface="Roboto"/>
                <a:ea typeface="Roboto"/>
                <a:cs typeface="Roboto"/>
              </a:rPr>
              <a:t>These infographics provide more details on the subject and typically have more text. These may have between 3-5 data points</a:t>
            </a:r>
            <a:endParaRPr lang="en-US" sz="1600" b="1" dirty="0">
              <a:cs typeface="Roboto" panose="02000000000000000000" pitchFamily="2" charset="0"/>
            </a:endParaRPr>
          </a:p>
          <a:p>
            <a:pPr marL="0" indent="0">
              <a:buNone/>
            </a:pPr>
            <a:endParaRPr lang="en-US" sz="1600" dirty="0">
              <a:latin typeface="Roboto"/>
              <a:ea typeface="Roboto"/>
              <a:cs typeface="Roboto"/>
            </a:endParaRPr>
          </a:p>
          <a:p>
            <a:pPr marL="0" indent="0">
              <a:buNone/>
            </a:pPr>
            <a:r>
              <a:rPr lang="en-US" sz="1600" dirty="0">
                <a:latin typeface="Roboto"/>
                <a:ea typeface="Roboto"/>
                <a:cs typeface="Roboto"/>
              </a:rPr>
              <a:t>These types of infographics are best for:</a:t>
            </a:r>
            <a:endParaRPr lang="en-US" sz="1600" dirty="0">
              <a:latin typeface="Roboto"/>
              <a:ea typeface="Roboto"/>
              <a:cs typeface="Roboto" panose="02000000000000000000" pitchFamily="2" charset="0"/>
            </a:endParaRP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Organization/News/Campaign Websites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Organizational Reports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PowerPoint presentations</a:t>
            </a:r>
            <a:endParaRPr lang="en-US" sz="1600" dirty="0">
              <a:latin typeface="Roboto"/>
              <a:ea typeface="Roboto"/>
              <a:cs typeface="Roboto" panose="02000000000000000000" pitchFamily="2" charset="0"/>
            </a:endParaRP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Newspapers</a:t>
            </a:r>
          </a:p>
          <a:p>
            <a:r>
              <a:rPr lang="en-US" sz="1600" dirty="0">
                <a:latin typeface="Roboto"/>
                <a:ea typeface="Roboto"/>
                <a:cs typeface="Roboto"/>
              </a:rPr>
              <a:t>Leaflets</a:t>
            </a:r>
          </a:p>
          <a:p>
            <a:endParaRPr lang="en-US">
              <a:cs typeface="Roboto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0AE837F-C0D9-C5FE-CC39-428F8224E7C4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7062560" y="728927"/>
            <a:ext cx="4357396" cy="5614990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530A568-8DA1-BF7D-6DD8-0C4C9918C65E}"/>
              </a:ext>
            </a:extLst>
          </p:cNvPr>
          <p:cNvSpPr/>
          <p:nvPr/>
        </p:nvSpPr>
        <p:spPr>
          <a:xfrm>
            <a:off x="624125" y="2273834"/>
            <a:ext cx="5175848" cy="4284452"/>
          </a:xfrm>
          <a:prstGeom prst="rect">
            <a:avLst/>
          </a:prstGeom>
          <a:solidFill>
            <a:srgbClr val="0632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8">
            <a:extLst>
              <a:ext uri="{FF2B5EF4-FFF2-40B4-BE49-F238E27FC236}">
                <a16:creationId xmlns:a16="http://schemas.microsoft.com/office/drawing/2014/main" id="{C6844C0A-E13E-5ACA-8E69-245A3DAE90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954"/>
          <a:stretch/>
        </p:blipFill>
        <p:spPr>
          <a:xfrm>
            <a:off x="1313103" y="2345876"/>
            <a:ext cx="3805237" cy="40687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C8CB61-0A7F-88CD-E642-E48814F6D4C5}"/>
              </a:ext>
            </a:extLst>
          </p:cNvPr>
          <p:cNvSpPr txBox="1"/>
          <p:nvPr/>
        </p:nvSpPr>
        <p:spPr>
          <a:xfrm>
            <a:off x="547261" y="6560161"/>
            <a:ext cx="6163176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>
                <a:solidFill>
                  <a:srgbClr val="194E90"/>
                </a:solidFill>
                <a:ea typeface="+mn-lt"/>
                <a:cs typeface="+mn-lt"/>
              </a:rPr>
              <a:t>Rc, Brown and Malone Br. “Communicating public health information to policy makers.” (2002).</a:t>
            </a:r>
            <a:endParaRPr lang="en-US" sz="800">
              <a:solidFill>
                <a:srgbClr val="194E90"/>
              </a:solidFill>
              <a:cs typeface="Calibri"/>
            </a:endParaRPr>
          </a:p>
          <a:p>
            <a:r>
              <a:rPr lang="en-US" sz="800">
                <a:solidFill>
                  <a:srgbClr val="194E90"/>
                </a:solidFill>
                <a:ea typeface="+mn-lt"/>
                <a:cs typeface="+mn-lt"/>
              </a:rPr>
              <a:t>Colby, Sarah E. et al. “Promoting Community Health Resources: Preferred Communication Strategies.”</a:t>
            </a:r>
            <a:endParaRPr lang="en-US" sz="8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37999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E6D8D-01B4-80EF-7A3F-FDE27BA0D2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75270" y="2576565"/>
            <a:ext cx="4461545" cy="1314445"/>
          </a:xfrm>
        </p:spPr>
        <p:txBody>
          <a:bodyPr>
            <a:noAutofit/>
          </a:bodyPr>
          <a:lstStyle/>
          <a:p>
            <a:br>
              <a:rPr lang="en-US" sz="26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</a:br>
            <a:r>
              <a:rPr lang="en-US" sz="26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Key Elements of </a:t>
            </a:r>
            <a:br>
              <a:rPr lang="en-US" sz="26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</a:br>
            <a:r>
              <a:rPr lang="en-US" sz="26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Infographic Design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054B0E7-0A80-22D3-6781-8755880AA6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331" b="34991"/>
          <a:stretch/>
        </p:blipFill>
        <p:spPr>
          <a:xfrm>
            <a:off x="5596198" y="3792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3321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01BC7-4507-87DB-470B-949DC3C63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A741B-B239-B3D7-F951-2DBDB6C74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Create Your 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5B646-E42A-132B-7A1B-F662ACC6A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557" y="1681038"/>
            <a:ext cx="5335647" cy="410150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1600" dirty="0">
                <a:latin typeface="Roboto"/>
                <a:ea typeface="Roboto"/>
                <a:cs typeface="Roboto"/>
              </a:rPr>
              <a:t>Ensure your heading is large and in contrast with the rest of the infographic. You can use one of the approaches shown to the right to create your heading</a:t>
            </a:r>
            <a:endParaRPr lang="en-US" sz="1600" dirty="0">
              <a:cs typeface="Roboto" panose="02000000000000000000" pitchFamily="2" charset="0"/>
            </a:endParaRPr>
          </a:p>
          <a:p>
            <a:pPr marL="0" indent="0">
              <a:buNone/>
            </a:pPr>
            <a:endParaRPr lang="en-US" sz="1600" dirty="0">
              <a:latin typeface="Roboto"/>
              <a:ea typeface="Roboto"/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Roboto"/>
                <a:ea typeface="Roboto"/>
                <a:cs typeface="Roboto"/>
              </a:rPr>
              <a:t>Include a hook to capture attention</a:t>
            </a:r>
            <a:endParaRPr lang="en-US" sz="1600" dirty="0">
              <a:cs typeface="Roboto"/>
            </a:endParaRPr>
          </a:p>
          <a:p>
            <a:pPr marL="0" indent="0">
              <a:buNone/>
            </a:pPr>
            <a:endParaRPr lang="en-US" sz="1600" dirty="0"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Roboto"/>
                <a:ea typeface="Roboto"/>
                <a:cs typeface="Roboto"/>
              </a:rPr>
              <a:t>Test your headline with your target audience to determine if it's creating the desired effect</a:t>
            </a:r>
          </a:p>
        </p:txBody>
      </p:sp>
      <p:pic>
        <p:nvPicPr>
          <p:cNvPr id="4" name="Picture 3" descr="A white text on a white background&#10;&#10;Description automatically generated">
            <a:extLst>
              <a:ext uri="{FF2B5EF4-FFF2-40B4-BE49-F238E27FC236}">
                <a16:creationId xmlns:a16="http://schemas.microsoft.com/office/drawing/2014/main" id="{A6383A4E-41E5-DFCE-A1BB-484DF2E9E0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2135" y="1675797"/>
            <a:ext cx="5161280" cy="2021951"/>
          </a:xfrm>
          <a:prstGeom prst="rect">
            <a:avLst/>
          </a:prstGeom>
        </p:spPr>
      </p:pic>
      <p:pic>
        <p:nvPicPr>
          <p:cNvPr id="5" name="Picture 4" descr="A white text on a blue background&#10;&#10;Description automatically generated">
            <a:extLst>
              <a:ext uri="{FF2B5EF4-FFF2-40B4-BE49-F238E27FC236}">
                <a16:creationId xmlns:a16="http://schemas.microsoft.com/office/drawing/2014/main" id="{4FE98BE2-5609-D2C8-0CA0-8AFB69EA59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" t="56327" r="-83" b="-204"/>
          <a:stretch/>
        </p:blipFill>
        <p:spPr>
          <a:xfrm>
            <a:off x="6638066" y="3602941"/>
            <a:ext cx="5166367" cy="9308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AC0C76-43A3-579D-45E2-DF5437042AAF}"/>
              </a:ext>
            </a:extLst>
          </p:cNvPr>
          <p:cNvSpPr txBox="1"/>
          <p:nvPr/>
        </p:nvSpPr>
        <p:spPr>
          <a:xfrm>
            <a:off x="6777766" y="5565738"/>
            <a:ext cx="4765040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00" i="1">
                <a:solidFill>
                  <a:srgbClr val="FEFFFE"/>
                </a:solidFill>
                <a:latin typeface="Roboto"/>
                <a:ea typeface="+mn-lt"/>
                <a:cs typeface="+mn-lt"/>
              </a:rPr>
              <a:t>The 7 </a:t>
            </a:r>
            <a:r>
              <a:rPr lang="en-US" sz="1100" i="1" err="1">
                <a:solidFill>
                  <a:srgbClr val="FEFFFE"/>
                </a:solidFill>
                <a:latin typeface="Roboto"/>
                <a:ea typeface="+mn-lt"/>
                <a:cs typeface="+mn-lt"/>
              </a:rPr>
              <a:t>g.r.a.p.h.i.c</a:t>
            </a:r>
            <a:r>
              <a:rPr lang="en-US" sz="1100" i="1">
                <a:solidFill>
                  <a:srgbClr val="FEFFFE"/>
                </a:solidFill>
                <a:latin typeface="Roboto"/>
                <a:ea typeface="+mn-lt"/>
                <a:cs typeface="+mn-lt"/>
              </a:rPr>
              <a:t>. principles of public health.</a:t>
            </a:r>
            <a:r>
              <a:rPr lang="en-US" sz="1100">
                <a:solidFill>
                  <a:srgbClr val="FEFFFE"/>
                </a:solidFill>
                <a:latin typeface="Roboto"/>
                <a:ea typeface="+mn-lt"/>
                <a:cs typeface="+mn-lt"/>
              </a:rPr>
              <a:t> </a:t>
            </a:r>
            <a:endParaRPr lang="en-US">
              <a:solidFill>
                <a:srgbClr val="FEFFFE"/>
              </a:solidFill>
              <a:latin typeface="Roboto"/>
              <a:ea typeface="+mn-lt"/>
              <a:cs typeface="+mn-lt"/>
            </a:endParaRPr>
          </a:p>
          <a:p>
            <a:pPr algn="ctr"/>
            <a:r>
              <a:rPr lang="en-US" sz="1100">
                <a:solidFill>
                  <a:srgbClr val="FEFFFE"/>
                </a:solidFill>
                <a:latin typeface="Roboto"/>
                <a:ea typeface="+mn-lt"/>
                <a:cs typeface="+mn-lt"/>
              </a:rPr>
              <a:t>https://visualisinghealth.files.wordpress.com/2014/12/guidelines.pdf</a:t>
            </a:r>
            <a:endParaRPr lang="en-US">
              <a:solidFill>
                <a:srgbClr val="FEFFFE"/>
              </a:solidFill>
              <a:latin typeface="Roboto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10911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C149D-DF75-DE2F-AC58-D2ADF7955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9680D-9589-38A4-F9C7-9CC3E7894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Create a Visual Story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9344D5-F6FC-5770-4FB0-F02D2BBA6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557" y="1431202"/>
            <a:ext cx="4223877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1600" dirty="0">
                <a:latin typeface="Roboto"/>
                <a:ea typeface="Roboto"/>
                <a:cs typeface="Roboto"/>
              </a:rPr>
              <a:t>Arrange information in a logical sequence, ensuring a smooth and coherent flow from one point to the next</a:t>
            </a:r>
          </a:p>
          <a:p>
            <a:pPr>
              <a:buFont typeface="Wingdings" pitchFamily="2" charset="2"/>
              <a:buChar char="ü"/>
            </a:pPr>
            <a:endParaRPr lang="en-US" sz="1600" dirty="0"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Roboto"/>
                <a:ea typeface="Roboto"/>
                <a:cs typeface="Roboto"/>
              </a:rPr>
              <a:t>Use visual elements such as size, color, and placement to establish a hierarchy and emphasize important information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774BE4-BB9A-914E-5C90-87856E937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5576" y="406400"/>
            <a:ext cx="4444208" cy="5740400"/>
          </a:xfrm>
          <a:prstGeom prst="rect">
            <a:avLst/>
          </a:prstGeom>
        </p:spPr>
      </p:pic>
      <p:pic>
        <p:nvPicPr>
          <p:cNvPr id="6" name="Graphic 5" descr="Badge 3 outline">
            <a:extLst>
              <a:ext uri="{FF2B5EF4-FFF2-40B4-BE49-F238E27FC236}">
                <a16:creationId xmlns:a16="http://schemas.microsoft.com/office/drawing/2014/main" id="{5D5584BA-10B4-6CB4-4DBB-CF9D54148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19240" y="3505200"/>
            <a:ext cx="457200" cy="452120"/>
          </a:xfrm>
          <a:prstGeom prst="rect">
            <a:avLst/>
          </a:prstGeom>
        </p:spPr>
      </p:pic>
      <p:pic>
        <p:nvPicPr>
          <p:cNvPr id="7" name="Graphic 6" descr="Badge 1 outline">
            <a:extLst>
              <a:ext uri="{FF2B5EF4-FFF2-40B4-BE49-F238E27FC236}">
                <a16:creationId xmlns:a16="http://schemas.microsoft.com/office/drawing/2014/main" id="{E9EED680-5D16-70F6-A6BE-92495836A3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19875" y="782955"/>
            <a:ext cx="457200" cy="447040"/>
          </a:xfrm>
          <a:prstGeom prst="rect">
            <a:avLst/>
          </a:prstGeom>
        </p:spPr>
      </p:pic>
      <p:pic>
        <p:nvPicPr>
          <p:cNvPr id="8" name="Graphic 7" descr="Badge outline">
            <a:extLst>
              <a:ext uri="{FF2B5EF4-FFF2-40B4-BE49-F238E27FC236}">
                <a16:creationId xmlns:a16="http://schemas.microsoft.com/office/drawing/2014/main" id="{75D5894D-FA7E-E3D3-4099-ADC07DE1D9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20510" y="2002790"/>
            <a:ext cx="457200" cy="462280"/>
          </a:xfrm>
          <a:prstGeom prst="rect">
            <a:avLst/>
          </a:prstGeom>
        </p:spPr>
      </p:pic>
      <p:pic>
        <p:nvPicPr>
          <p:cNvPr id="9" name="Graphic 8" descr="Badge 4 outline">
            <a:extLst>
              <a:ext uri="{FF2B5EF4-FFF2-40B4-BE49-F238E27FC236}">
                <a16:creationId xmlns:a16="http://schemas.microsoft.com/office/drawing/2014/main" id="{FD35188C-A88C-D051-BF4B-270324AF0D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21145" y="479234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7661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982D6-D840-6646-0594-C68E0327C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AE9534D-394C-66E5-6C0B-C39830F64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Emphasize Important Messages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2BBA40-1FC1-B1CB-AEF8-E1D1522F4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Create a focal point around elements that support the key messages</a:t>
            </a:r>
          </a:p>
          <a:p>
            <a:pPr>
              <a:buFont typeface="Wingdings" pitchFamily="2" charset="2"/>
              <a:buChar char="ü"/>
            </a:pPr>
            <a:endParaRPr lang="en-US"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Explain key messages with words to ensure understanding and use images to support quick comprehension</a:t>
            </a:r>
          </a:p>
          <a:p>
            <a:pPr>
              <a:buFont typeface="Wingdings" pitchFamily="2" charset="2"/>
              <a:buChar char="ü"/>
            </a:pPr>
            <a:endParaRPr lang="en-US"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Put key statistics in a large font to emphasize meaningful content</a:t>
            </a:r>
          </a:p>
          <a:p>
            <a:pPr marL="0" indent="0">
              <a:buNone/>
            </a:pPr>
            <a:endParaRPr lang="en-US">
              <a:cs typeface="Roboto" panose="02000000000000000000" pitchFamily="2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57B9306-889A-C09E-76C3-271469CE5004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7366488" y="1371671"/>
            <a:ext cx="4125460" cy="4114800"/>
          </a:xfr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D2D2FFB2-0444-1B94-7CB3-509A07481163}"/>
              </a:ext>
            </a:extLst>
          </p:cNvPr>
          <p:cNvSpPr/>
          <p:nvPr/>
        </p:nvSpPr>
        <p:spPr>
          <a:xfrm>
            <a:off x="6981132" y="2465710"/>
            <a:ext cx="559266" cy="28662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C49E717-711A-5364-E22D-08D95F59BBAB}"/>
              </a:ext>
            </a:extLst>
          </p:cNvPr>
          <p:cNvSpPr/>
          <p:nvPr/>
        </p:nvSpPr>
        <p:spPr>
          <a:xfrm>
            <a:off x="6983089" y="3506411"/>
            <a:ext cx="566256" cy="31458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810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92710-821D-DE67-53B5-A72159603F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81205" y="3340182"/>
            <a:ext cx="3874316" cy="458700"/>
          </a:xfrm>
        </p:spPr>
        <p:txBody>
          <a:bodyPr>
            <a:normAutofit/>
          </a:bodyPr>
          <a:lstStyle/>
          <a:p>
            <a:r>
              <a:rPr lang="en-US" sz="2600" b="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Review, Test, Export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35B3110-C8C8-C078-9195-C9B6911F6E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331" b="34991"/>
          <a:stretch/>
        </p:blipFill>
        <p:spPr>
          <a:xfrm>
            <a:off x="5596198" y="3792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636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D086E2B-E5FC-FBF3-600C-4D1418A891C8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831367" y="2254710"/>
            <a:ext cx="6940658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Proofread text for grammar and spelling errors.  </a:t>
            </a:r>
            <a:endParaRPr lang="en-US" dirty="0">
              <a:solidFill>
                <a:srgbClr val="194E90"/>
              </a:solidFill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endParaRPr lang="en-US" dirty="0">
              <a:solidFill>
                <a:srgbClr val="194E90"/>
              </a:solidFill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Double check all information for accuracy and ensure supporting images and charts accurately depict key messages. Double check color contrast and typography.</a:t>
            </a:r>
          </a:p>
          <a:p>
            <a:pPr>
              <a:buFont typeface="Wingdings" pitchFamily="2" charset="2"/>
              <a:buChar char="ü"/>
            </a:pPr>
            <a:endParaRPr lang="en-US" dirty="0">
              <a:solidFill>
                <a:srgbClr val="194E90"/>
              </a:solidFill>
              <a:latin typeface="Roboto"/>
              <a:ea typeface="Roboto"/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Share drafts of the infographic with peers and colleagues as well to ensure alignment with infographic goals and key messages.</a:t>
            </a:r>
            <a:endParaRPr lang="en-US" dirty="0">
              <a:solidFill>
                <a:srgbClr val="194E90"/>
              </a:solidFill>
              <a:cs typeface="Roboto"/>
            </a:endParaRPr>
          </a:p>
          <a:p>
            <a:pPr marL="0" indent="0">
              <a:buNone/>
            </a:pPr>
            <a:endParaRPr lang="en-US">
              <a:latin typeface="Roboto"/>
              <a:ea typeface="Roboto"/>
              <a:cs typeface="Roboto"/>
            </a:endParaRPr>
          </a:p>
          <a:p>
            <a:pPr marL="0" indent="0">
              <a:buNone/>
            </a:pPr>
            <a:endParaRPr lang="en-US">
              <a:cs typeface="Roboto" panose="02000000000000000000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49EFA4-C59C-D00B-7BFB-F909899C1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Conduct A Review</a:t>
            </a:r>
          </a:p>
        </p:txBody>
      </p:sp>
    </p:spTree>
    <p:extLst>
      <p:ext uri="{BB962C8B-B14F-4D97-AF65-F5344CB8AC3E}">
        <p14:creationId xmlns:p14="http://schemas.microsoft.com/office/powerpoint/2010/main" val="5324354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EA37A4-EECB-A9DD-B1D1-18BA4BCEB31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831367" y="2139692"/>
            <a:ext cx="7322247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After an internal review, place your infographic it in front of a target audience focus group</a:t>
            </a:r>
            <a:endParaRPr lang="en-US"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endParaRPr lang="en-US">
              <a:latin typeface="Roboto"/>
              <a:ea typeface="Roboto"/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Gather a small group of target audience members and test the infographic's readability and comprehension. Refer back to your key messages as a guide for testing comprehension</a:t>
            </a:r>
          </a:p>
          <a:p>
            <a:pPr>
              <a:buFont typeface="Wingdings" pitchFamily="2" charset="2"/>
              <a:buChar char="ü"/>
            </a:pPr>
            <a:endParaRPr lang="en-US"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Incorporate feedback from audience testing to design updates before exporting final designs</a:t>
            </a:r>
            <a:endParaRPr lang="en-US">
              <a:cs typeface="Roboto"/>
            </a:endParaRPr>
          </a:p>
          <a:p>
            <a:pPr>
              <a:buFont typeface="Wingdings" pitchFamily="2" charset="2"/>
              <a:buChar char="ü"/>
            </a:pPr>
            <a:endParaRPr lang="en-US"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Review  your infographic again to ensure 508 compliance.</a:t>
            </a:r>
          </a:p>
          <a:p>
            <a:pPr marL="0" indent="0">
              <a:buNone/>
            </a:pPr>
            <a:endParaRPr lang="en-US">
              <a:cs typeface="Roboto"/>
            </a:endParaRPr>
          </a:p>
          <a:p>
            <a:pPr marL="0" indent="0">
              <a:buNone/>
            </a:pPr>
            <a:endParaRPr lang="en-US">
              <a:cs typeface="Roboto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DE93508-7451-F4A0-7224-59A8EE4F5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Test Design Appeal</a:t>
            </a:r>
          </a:p>
        </p:txBody>
      </p:sp>
    </p:spTree>
    <p:extLst>
      <p:ext uri="{BB962C8B-B14F-4D97-AF65-F5344CB8AC3E}">
        <p14:creationId xmlns:p14="http://schemas.microsoft.com/office/powerpoint/2010/main" val="16915535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61E9D78-BAE0-6E0D-CA09-9D6D3CBD2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Export Your Design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7E16FA9-3174-3F7E-C4D8-09A6FAD495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9593629"/>
              </p:ext>
            </p:extLst>
          </p:nvPr>
        </p:nvGraphicFramePr>
        <p:xfrm>
          <a:off x="551849" y="2230534"/>
          <a:ext cx="6861358" cy="317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2459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0B46747-F3AF-51C1-8C6D-4A3C8D9FFB51}"/>
              </a:ext>
            </a:extLst>
          </p:cNvPr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617636182"/>
              </p:ext>
            </p:extLst>
          </p:nvPr>
        </p:nvGraphicFramePr>
        <p:xfrm>
          <a:off x="3830638" y="2336254"/>
          <a:ext cx="5187066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44EA4F6-C564-B926-2526-DB5C820F3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After this training, you will be able to</a:t>
            </a:r>
          </a:p>
        </p:txBody>
      </p:sp>
    </p:spTree>
    <p:extLst>
      <p:ext uri="{BB962C8B-B14F-4D97-AF65-F5344CB8AC3E}">
        <p14:creationId xmlns:p14="http://schemas.microsoft.com/office/powerpoint/2010/main" val="1582483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92710-821D-DE67-53B5-A72159603F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81205" y="3354560"/>
            <a:ext cx="3874316" cy="458700"/>
          </a:xfrm>
        </p:spPr>
        <p:txBody>
          <a:bodyPr>
            <a:normAutofit/>
          </a:bodyPr>
          <a:lstStyle/>
          <a:p>
            <a:r>
              <a:rPr lang="en-US" sz="2600" b="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Infographic Examples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0D37E14-D4F2-01CF-377E-0FB89D3AF6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331" b="34991"/>
          <a:stretch/>
        </p:blipFill>
        <p:spPr>
          <a:xfrm>
            <a:off x="5596198" y="3792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7678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A9D0D-EEF2-0380-1CFB-31A856FEB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Comparison Infographic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EB500-4625-CDC0-D628-BE4D462E9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722" y="2464298"/>
            <a:ext cx="5255532" cy="228514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6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Comparison infographics in public health serve as dynamic tools that highlight contrasts, make data-driven insights more accessible and impactful. 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These infographics provide a clear visual representation of the choices available and their respective outcomes by juxtaposing key health metrics, interventions, or lifestyle choices</a:t>
            </a:r>
            <a:endParaRPr lang="en-US" sz="16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CDC5409-3540-5C25-81C1-58B6A706A6F8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7531396" y="526737"/>
            <a:ext cx="3422054" cy="5582544"/>
          </a:xfrm>
        </p:spPr>
      </p:pic>
    </p:spTree>
    <p:extLst>
      <p:ext uri="{BB962C8B-B14F-4D97-AF65-F5344CB8AC3E}">
        <p14:creationId xmlns:p14="http://schemas.microsoft.com/office/powerpoint/2010/main" val="19440898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75AC9-2110-FD52-A67C-B6D3211BB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Information Infographic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EC8C5-AACB-B779-FFF0-ADF5BCB78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596" y="2699600"/>
            <a:ext cx="4918253" cy="15378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Roboto"/>
                <a:ea typeface="Roboto"/>
                <a:cs typeface="Roboto"/>
              </a:rPr>
              <a:t>Designers often create these infographics to simplify and easily explain complex health concepts or procedures, thereby improving health literacy</a:t>
            </a:r>
          </a:p>
        </p:txBody>
      </p:sp>
      <p:pic>
        <p:nvPicPr>
          <p:cNvPr id="5" name="Content Placeholder 4" descr="A poster of penguins on icebergs&#10;&#10;Description automatically generated">
            <a:extLst>
              <a:ext uri="{FF2B5EF4-FFF2-40B4-BE49-F238E27FC236}">
                <a16:creationId xmlns:a16="http://schemas.microsoft.com/office/drawing/2014/main" id="{B05E5FDF-9D44-84BD-00F7-3C9D33E9531D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7127040" y="566626"/>
            <a:ext cx="4278258" cy="5501664"/>
          </a:xfrm>
        </p:spPr>
      </p:pic>
    </p:spTree>
    <p:extLst>
      <p:ext uri="{BB962C8B-B14F-4D97-AF65-F5344CB8AC3E}">
        <p14:creationId xmlns:p14="http://schemas.microsoft.com/office/powerpoint/2010/main" val="30170122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E6F18-DD0A-9EC2-C476-CF35D81E0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Process Infographic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E37D7-041F-D580-92A4-98342456B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126" y="2449644"/>
            <a:ext cx="5342973" cy="338874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6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Process infographics in public health serve as dynamic visual tools, guiding audiences through the step-by-step sequences of health-related procedures, interventions,</a:t>
            </a:r>
            <a:br>
              <a:rPr lang="en-US" dirty="0"/>
            </a:br>
            <a:r>
              <a:rPr lang="en-US" sz="16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or strategies. 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These infographics break down complex processes</a:t>
            </a:r>
            <a:br>
              <a:rPr lang="en-US" sz="16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</a:br>
            <a:r>
              <a:rPr lang="en-US" sz="16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into easily understandable and visually engaging components, facilitating better comprehension for diverse audiences.</a:t>
            </a:r>
            <a:endParaRPr lang="en-US" sz="16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AFF91C4-5EA6-AC82-D5DE-8A55C524E1A3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3"/>
          <a:stretch>
            <a:fillRect/>
          </a:stretch>
        </p:blipFill>
        <p:spPr>
          <a:xfrm>
            <a:off x="6887017" y="741444"/>
            <a:ext cx="4758601" cy="4943283"/>
          </a:xfrm>
        </p:spPr>
      </p:pic>
    </p:spTree>
    <p:extLst>
      <p:ext uri="{BB962C8B-B14F-4D97-AF65-F5344CB8AC3E}">
        <p14:creationId xmlns:p14="http://schemas.microsoft.com/office/powerpoint/2010/main" val="20346989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FCD9-406E-4A98-CD1A-3EED3F056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Timeline Infographic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33CB7C-7595-16E7-108B-8DB1F5D80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126" y="2413010"/>
            <a:ext cx="4718384" cy="36993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Timeline infographics in public health provide a chronological snapshot of key events, milestones, and developments in the context of health-related narratives. 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Through a visually compelling presentation, these infographics capture the evolution of public health initiatives, medical breakthroughs, or the progression of disease outbreaks.</a:t>
            </a:r>
            <a:endParaRPr lang="en-US" sz="1600" dirty="0">
              <a:solidFill>
                <a:srgbClr val="194E90"/>
              </a:solidFill>
            </a:endParaRPr>
          </a:p>
        </p:txBody>
      </p:sp>
      <p:pic>
        <p:nvPicPr>
          <p:cNvPr id="6" name="Picture 5" descr="A graph with bacteria and germs&#10;&#10;Description automatically generated">
            <a:extLst>
              <a:ext uri="{FF2B5EF4-FFF2-40B4-BE49-F238E27FC236}">
                <a16:creationId xmlns:a16="http://schemas.microsoft.com/office/drawing/2014/main" id="{457F38BE-01D0-39A8-D8E7-0EF3064C6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3447" y="1327638"/>
            <a:ext cx="5558337" cy="393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5294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AF71B-27B6-F95A-B43B-B63B32BBC95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78381" y="2829183"/>
            <a:ext cx="4782039" cy="97387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600" b="1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Activity: </a:t>
            </a:r>
            <a:r>
              <a:rPr lang="en-US" sz="26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Apply Best Practices to These Infographics</a:t>
            </a:r>
            <a:endParaRPr lang="en-US" sz="2600" dirty="0">
              <a:solidFill>
                <a:srgbClr val="194E90"/>
              </a:solidFill>
              <a:cs typeface="Calibri Light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D5C2402-3072-3D9F-2BC4-BB7570F00A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331" b="34991"/>
          <a:stretch/>
        </p:blipFill>
        <p:spPr>
          <a:xfrm>
            <a:off x="5596198" y="3792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32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 descr="One of the worst infographics ever, but people don't care ...">
            <a:extLst>
              <a:ext uri="{FF2B5EF4-FFF2-40B4-BE49-F238E27FC236}">
                <a16:creationId xmlns:a16="http://schemas.microsoft.com/office/drawing/2014/main" id="{E172ADB1-4E81-BD62-D147-2247DFE288FC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 rotWithShape="1">
          <a:blip r:embed="rId2"/>
          <a:srcRect l="733" b="258"/>
          <a:stretch/>
        </p:blipFill>
        <p:spPr>
          <a:xfrm>
            <a:off x="5832321" y="1147883"/>
            <a:ext cx="3894671" cy="5544677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E66AF0-1F36-FEE1-CFBF-D260A4FAC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Would You Improve In This Infographic?</a:t>
            </a:r>
          </a:p>
        </p:txBody>
      </p:sp>
    </p:spTree>
    <p:extLst>
      <p:ext uri="{BB962C8B-B14F-4D97-AF65-F5344CB8AC3E}">
        <p14:creationId xmlns:p14="http://schemas.microsoft.com/office/powerpoint/2010/main" val="166100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3" descr="One of the worst infographics ever, but people don't care ...">
            <a:extLst>
              <a:ext uri="{FF2B5EF4-FFF2-40B4-BE49-F238E27FC236}">
                <a16:creationId xmlns:a16="http://schemas.microsoft.com/office/drawing/2014/main" id="{E2587869-2DF5-9654-790B-95036A9945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3" b="258"/>
          <a:stretch/>
        </p:blipFill>
        <p:spPr>
          <a:xfrm>
            <a:off x="5832321" y="1147883"/>
            <a:ext cx="3894671" cy="55446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E66AF0-1F36-FEE1-CFBF-D260A4FAC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Would You Improve In This Infographic?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7502F43D-DADE-5959-8143-BCCBCE4A1257}"/>
              </a:ext>
            </a:extLst>
          </p:cNvPr>
          <p:cNvSpPr/>
          <p:nvPr/>
        </p:nvSpPr>
        <p:spPr>
          <a:xfrm>
            <a:off x="5430777" y="2742700"/>
            <a:ext cx="699082" cy="587229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row: Left 3">
            <a:extLst>
              <a:ext uri="{FF2B5EF4-FFF2-40B4-BE49-F238E27FC236}">
                <a16:creationId xmlns:a16="http://schemas.microsoft.com/office/drawing/2014/main" id="{DA9683DE-47BA-55B2-80D1-FF1AF263A34A}"/>
              </a:ext>
            </a:extLst>
          </p:cNvPr>
          <p:cNvSpPr/>
          <p:nvPr/>
        </p:nvSpPr>
        <p:spPr>
          <a:xfrm>
            <a:off x="9558609" y="1656074"/>
            <a:ext cx="741027" cy="545284"/>
          </a:xfrm>
          <a:prstGeom prst="lef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15BECA-ADCC-67E7-5CDA-AC71F15F845B}"/>
              </a:ext>
            </a:extLst>
          </p:cNvPr>
          <p:cNvSpPr/>
          <p:nvPr/>
        </p:nvSpPr>
        <p:spPr>
          <a:xfrm>
            <a:off x="9553450" y="5070362"/>
            <a:ext cx="2219644" cy="98994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Calibri"/>
                <a:cs typeface="Calibri"/>
              </a:rPr>
              <a:t>No text describing what is being presented</a:t>
            </a:r>
            <a:endParaRPr lang="en-US" sz="1600">
              <a:latin typeface="Roboto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FF7EFA-9976-65A3-069F-B88326AA926B}"/>
              </a:ext>
            </a:extLst>
          </p:cNvPr>
          <p:cNvSpPr/>
          <p:nvPr/>
        </p:nvSpPr>
        <p:spPr>
          <a:xfrm>
            <a:off x="10256504" y="1474312"/>
            <a:ext cx="1293304" cy="90880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Calibri"/>
                <a:cs typeface="Calibri"/>
              </a:rPr>
              <a:t>Unclear key</a:t>
            </a:r>
            <a:endParaRPr lang="en-US" sz="1600">
              <a:latin typeface="Roboto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E77F30-08D7-FFDE-1F27-ED0D8678595A}"/>
              </a:ext>
            </a:extLst>
          </p:cNvPr>
          <p:cNvSpPr/>
          <p:nvPr/>
        </p:nvSpPr>
        <p:spPr>
          <a:xfrm>
            <a:off x="3766959" y="2518994"/>
            <a:ext cx="1663817" cy="10346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dirty="0">
                <a:latin typeface="Roboto"/>
                <a:ea typeface="Calibri"/>
                <a:cs typeface="Calibri"/>
              </a:rPr>
              <a:t>No labels on </a:t>
            </a:r>
            <a:br>
              <a:rPr lang="en-US" sz="1600" dirty="0">
                <a:latin typeface="Roboto"/>
                <a:ea typeface="Calibri"/>
                <a:cs typeface="Calibri"/>
              </a:rPr>
            </a:br>
            <a:r>
              <a:rPr lang="en-US" sz="1600" dirty="0">
                <a:latin typeface="Roboto"/>
                <a:ea typeface="Calibri"/>
                <a:cs typeface="Calibri"/>
              </a:rPr>
              <a:t>the charts</a:t>
            </a:r>
            <a:endParaRPr lang="en-US" sz="1600" dirty="0">
              <a:latin typeface="Roboto"/>
              <a:ea typeface="Roboto"/>
              <a:cs typeface="Roboto"/>
            </a:endParaRPr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A432D38A-6001-C350-1BB7-72960A926EFC}"/>
              </a:ext>
            </a:extLst>
          </p:cNvPr>
          <p:cNvSpPr/>
          <p:nvPr/>
        </p:nvSpPr>
        <p:spPr>
          <a:xfrm>
            <a:off x="9041023" y="5293545"/>
            <a:ext cx="741027" cy="545284"/>
          </a:xfrm>
          <a:prstGeom prst="lef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8274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CB9FF-F55E-36C7-AE3D-8523A1E94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Would You Improve In This Infographic?</a:t>
            </a:r>
          </a:p>
        </p:txBody>
      </p:sp>
      <p:pic>
        <p:nvPicPr>
          <p:cNvPr id="4" name="Picture 3" descr="Global TB Report 2023_Tiles_06">
            <a:extLst>
              <a:ext uri="{FF2B5EF4-FFF2-40B4-BE49-F238E27FC236}">
                <a16:creationId xmlns:a16="http://schemas.microsoft.com/office/drawing/2014/main" id="{A31C23B4-9CC6-D9B2-D775-38095793C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9909" y="1615153"/>
            <a:ext cx="4775200" cy="47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408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lobal TB Report 2023_Tiles_06">
            <a:extLst>
              <a:ext uri="{FF2B5EF4-FFF2-40B4-BE49-F238E27FC236}">
                <a16:creationId xmlns:a16="http://schemas.microsoft.com/office/drawing/2014/main" id="{ABA7E2BC-1C4C-F603-31C3-A5097F3FD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9909" y="1615153"/>
            <a:ext cx="4775200" cy="477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FCB9FF-F55E-36C7-AE3D-8523A1E94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Would You Improve In This Infographic?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A8811E-6950-86E8-AFC7-EAF31DEB508F}"/>
              </a:ext>
            </a:extLst>
          </p:cNvPr>
          <p:cNvSpPr/>
          <p:nvPr/>
        </p:nvSpPr>
        <p:spPr>
          <a:xfrm>
            <a:off x="6585309" y="6257410"/>
            <a:ext cx="2184400" cy="4042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Roboto"/>
                <a:cs typeface="Calibri"/>
              </a:rPr>
              <a:t>No Citation</a:t>
            </a:r>
            <a:endParaRPr lang="en-US" sz="1600">
              <a:latin typeface="Calibri" panose="020F0502020204030204"/>
              <a:ea typeface="Roboto"/>
              <a:cs typeface="Calibri" panose="020F0502020204030204"/>
            </a:endParaRP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FCF1E0F6-80F6-1986-EA57-6ABE4B56D163}"/>
              </a:ext>
            </a:extLst>
          </p:cNvPr>
          <p:cNvSpPr/>
          <p:nvPr/>
        </p:nvSpPr>
        <p:spPr>
          <a:xfrm>
            <a:off x="9602159" y="3853707"/>
            <a:ext cx="762000" cy="609600"/>
          </a:xfrm>
          <a:prstGeom prst="lef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3AF3CE-5277-FF98-44C6-C612A8723AC5}"/>
              </a:ext>
            </a:extLst>
          </p:cNvPr>
          <p:cNvSpPr/>
          <p:nvPr/>
        </p:nvSpPr>
        <p:spPr>
          <a:xfrm>
            <a:off x="10303199" y="3716548"/>
            <a:ext cx="1685187" cy="846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dirty="0">
                <a:latin typeface="Roboto"/>
                <a:ea typeface="Roboto"/>
                <a:cs typeface="Calibri"/>
              </a:rPr>
              <a:t>No labels on </a:t>
            </a:r>
            <a:br>
              <a:rPr lang="en-US" sz="1600" dirty="0">
                <a:latin typeface="Roboto"/>
                <a:ea typeface="Roboto"/>
                <a:cs typeface="Calibri"/>
              </a:rPr>
            </a:br>
            <a:r>
              <a:rPr lang="en-US" sz="1600" dirty="0">
                <a:latin typeface="Roboto"/>
                <a:ea typeface="Roboto"/>
                <a:cs typeface="Calibri"/>
              </a:rPr>
              <a:t>pie chart</a:t>
            </a:r>
            <a:endParaRPr lang="en-US" sz="1600" dirty="0">
              <a:latin typeface="Roboto"/>
              <a:ea typeface="Roboto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B0B8DE7-8D2B-F374-405E-7AE8BCB12D39}"/>
              </a:ext>
            </a:extLst>
          </p:cNvPr>
          <p:cNvSpPr/>
          <p:nvPr/>
        </p:nvSpPr>
        <p:spPr>
          <a:xfrm>
            <a:off x="4749704" y="2048678"/>
            <a:ext cx="822960" cy="38608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E8311F-AF92-5398-7F36-57E4F4365EED}"/>
              </a:ext>
            </a:extLst>
          </p:cNvPr>
          <p:cNvSpPr/>
          <p:nvPr/>
        </p:nvSpPr>
        <p:spPr>
          <a:xfrm>
            <a:off x="3844314" y="1896278"/>
            <a:ext cx="1320800" cy="690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Roboto"/>
                <a:cs typeface="Calibri"/>
              </a:rPr>
              <a:t>Vague Title</a:t>
            </a:r>
            <a:endParaRPr lang="en-US" sz="1600">
              <a:latin typeface="Roboto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005192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ED61FE9-9047-1FAB-F86D-43A47104244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5257" y="3091567"/>
            <a:ext cx="2963787" cy="676013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>
                <a:latin typeface="Roboto"/>
                <a:ea typeface="Roboto"/>
                <a:cs typeface="Roboto"/>
              </a:rPr>
              <a:t>Table of Contents</a:t>
            </a:r>
            <a:endParaRPr lang="en-US"/>
          </a:p>
        </p:txBody>
      </p:sp>
      <p:graphicFrame>
        <p:nvGraphicFramePr>
          <p:cNvPr id="4" name="Table 24">
            <a:extLst>
              <a:ext uri="{FF2B5EF4-FFF2-40B4-BE49-F238E27FC236}">
                <a16:creationId xmlns:a16="http://schemas.microsoft.com/office/drawing/2014/main" id="{FB7D8A6F-0EF7-5B5C-6994-8D124D1AA3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878958"/>
              </p:ext>
            </p:extLst>
          </p:nvPr>
        </p:nvGraphicFramePr>
        <p:xfrm>
          <a:off x="4029528" y="1305396"/>
          <a:ext cx="7467350" cy="4250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24598">
                  <a:extLst>
                    <a:ext uri="{9D8B030D-6E8A-4147-A177-3AD203B41FA5}">
                      <a16:colId xmlns:a16="http://schemas.microsoft.com/office/drawing/2014/main" val="2025466996"/>
                    </a:ext>
                  </a:extLst>
                </a:gridCol>
                <a:gridCol w="2542752">
                  <a:extLst>
                    <a:ext uri="{9D8B030D-6E8A-4147-A177-3AD203B41FA5}">
                      <a16:colId xmlns:a16="http://schemas.microsoft.com/office/drawing/2014/main" val="3137216243"/>
                    </a:ext>
                  </a:extLst>
                </a:gridCol>
              </a:tblGrid>
              <a:tr h="531340">
                <a:tc>
                  <a:txBody>
                    <a:bodyPr/>
                    <a:lstStyle/>
                    <a:p>
                      <a:pPr lvl="0"/>
                      <a:r>
                        <a:rPr lang="en-US" sz="14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Importance of Infographics in Public Health Communication</a:t>
                      </a:r>
                    </a:p>
                  </a:txBody>
                  <a:tcPr anchor="ctr"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solidFill>
                            <a:srgbClr val="B4008D"/>
                          </a:solidFill>
                          <a:latin typeface="Roboto"/>
                          <a:ea typeface="Roboto"/>
                        </a:rPr>
                        <a:t>5</a:t>
                      </a:r>
                    </a:p>
                  </a:txBody>
                  <a:tcPr anchor="ctr">
                    <a:lnT w="0">
                      <a:noFill/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37635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Get To Know Your Audience</a:t>
                      </a:r>
                      <a:endParaRPr lang="en-US"/>
                    </a:p>
                  </a:txBody>
                  <a:tcPr anchor="ctr">
                    <a:lnT w="3175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solidFill>
                            <a:srgbClr val="B4008D"/>
                          </a:solidFill>
                          <a:latin typeface="Roboto"/>
                          <a:ea typeface="Roboto"/>
                        </a:rPr>
                        <a:t>10</a:t>
                      </a:r>
                    </a:p>
                  </a:txBody>
                  <a:tcPr anchor="ctr">
                    <a:lnT w="3174">
                      <a:solidFill>
                        <a:srgbClr val="697890"/>
                      </a:solidFill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478198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Create Key Messages &amp; Gather Data</a:t>
                      </a:r>
                    </a:p>
                  </a:txBody>
                  <a:tcPr anchor="ctr">
                    <a:lnT w="3175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solidFill>
                            <a:srgbClr val="B4008D"/>
                          </a:solidFill>
                          <a:latin typeface="Roboto"/>
                          <a:ea typeface="Roboto"/>
                        </a:rPr>
                        <a:t>12</a:t>
                      </a:r>
                    </a:p>
                  </a:txBody>
                  <a:tcPr anchor="ctr">
                    <a:lnT w="3174">
                      <a:solidFill>
                        <a:srgbClr val="697890"/>
                      </a:solidFill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865547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Choose the Right Infographic Type</a:t>
                      </a:r>
                      <a:endParaRPr lang="en-US"/>
                    </a:p>
                  </a:txBody>
                  <a:tcPr anchor="ctr">
                    <a:lnT w="3174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solidFill>
                            <a:srgbClr val="B4008D"/>
                          </a:solidFill>
                          <a:latin typeface="Roboto"/>
                          <a:ea typeface="Roboto"/>
                        </a:rPr>
                        <a:t>18</a:t>
                      </a:r>
                      <a:endParaRPr lang="en-US" sz="1400">
                        <a:solidFill>
                          <a:srgbClr val="B4008D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anchor="ctr">
                    <a:lnT w="3174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4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787155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Key Elements of Infographic Design</a:t>
                      </a:r>
                    </a:p>
                  </a:txBody>
                  <a:tcPr anchor="ctr">
                    <a:lnT w="3175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solidFill>
                            <a:srgbClr val="B4008D"/>
                          </a:solidFill>
                          <a:latin typeface="Roboto"/>
                          <a:ea typeface="Roboto"/>
                        </a:rPr>
                        <a:t>22</a:t>
                      </a:r>
                    </a:p>
                  </a:txBody>
                  <a:tcPr anchor="ctr">
                    <a:lnT w="3174">
                      <a:solidFill>
                        <a:srgbClr val="697890"/>
                      </a:solidFill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2459289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Infographic Examples</a:t>
                      </a:r>
                    </a:p>
                  </a:txBody>
                  <a:tcPr anchor="ctr">
                    <a:lnT w="3174">
                      <a:solidFill>
                        <a:srgbClr val="697890"/>
                      </a:solidFill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solidFill>
                            <a:srgbClr val="B4008D"/>
                          </a:solidFill>
                          <a:latin typeface="Roboto"/>
                          <a:ea typeface="Roboto"/>
                        </a:rPr>
                        <a:t>26</a:t>
                      </a:r>
                    </a:p>
                  </a:txBody>
                  <a:tcPr anchor="ctr">
                    <a:lnT w="3174">
                      <a:solidFill>
                        <a:srgbClr val="697890"/>
                      </a:solidFill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044404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Activity: Improve These Infographics</a:t>
                      </a:r>
                    </a:p>
                  </a:txBody>
                  <a:tcPr anchor="ctr">
                    <a:lnT w="3174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4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solidFill>
                            <a:srgbClr val="B4008D"/>
                          </a:solidFill>
                          <a:latin typeface="Roboto"/>
                          <a:ea typeface="Roboto"/>
                        </a:rPr>
                        <a:t>34</a:t>
                      </a:r>
                    </a:p>
                  </a:txBody>
                  <a:tcPr anchor="ctr">
                    <a:lnT w="3174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4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007419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Key Takeaways</a:t>
                      </a:r>
                    </a:p>
                  </a:txBody>
                  <a:tcPr anchor="ctr">
                    <a:lnT w="3174">
                      <a:solidFill>
                        <a:srgbClr val="697890"/>
                      </a:solidFill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solidFill>
                            <a:srgbClr val="B4008D"/>
                          </a:solidFill>
                          <a:latin typeface="Roboto"/>
                          <a:ea typeface="Roboto"/>
                        </a:rPr>
                        <a:t>40</a:t>
                      </a:r>
                      <a:endParaRPr lang="en-US"/>
                    </a:p>
                  </a:txBody>
                  <a:tcPr anchor="ctr">
                    <a:lnT w="3174">
                      <a:solidFill>
                        <a:srgbClr val="697890"/>
                      </a:solidFill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5379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0709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760E8-4428-D3C7-345A-AA576999F9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22096" y="3307841"/>
            <a:ext cx="5910470" cy="587375"/>
          </a:xfrm>
        </p:spPr>
        <p:txBody>
          <a:bodyPr>
            <a:normAutofit/>
          </a:bodyPr>
          <a:lstStyle/>
          <a:p>
            <a:r>
              <a:rPr lang="en-US" sz="29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Key </a:t>
            </a:r>
            <a:r>
              <a:rPr lang="en-US" sz="26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Takeaways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B732DD4-8764-4D08-9648-E97443AE32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331" b="34991"/>
          <a:stretch/>
        </p:blipFill>
        <p:spPr>
          <a:xfrm>
            <a:off x="5596198" y="3792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342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1C500-477E-15AC-35FC-4208B6370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Summary Checklist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4E974C-2987-7B09-A3F0-3D2AEA870E99}"/>
              </a:ext>
            </a:extLst>
          </p:cNvPr>
          <p:cNvSpPr txBox="1"/>
          <p:nvPr/>
        </p:nvSpPr>
        <p:spPr>
          <a:xfrm>
            <a:off x="548677" y="2252368"/>
            <a:ext cx="5350075" cy="32265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q"/>
            </a:pPr>
            <a:r>
              <a:rPr lang="en-US" sz="20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Define your core messages and audience before designing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q"/>
            </a:pPr>
            <a:endParaRPr lang="en-US" sz="2000" dirty="0">
              <a:solidFill>
                <a:srgbClr val="184E9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q"/>
            </a:pPr>
            <a:r>
              <a:rPr lang="en-US" sz="20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Use quality data that supports your</a:t>
            </a:r>
            <a:br>
              <a:rPr lang="en-US" sz="20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</a:br>
            <a:r>
              <a:rPr lang="en-US" sz="20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core messages and will resonate with</a:t>
            </a:r>
            <a:br>
              <a:rPr lang="en-US" sz="20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</a:br>
            <a:r>
              <a:rPr lang="en-US" sz="20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your audience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q"/>
            </a:pPr>
            <a:endParaRPr lang="en-US" sz="2000" dirty="0">
              <a:solidFill>
                <a:srgbClr val="184E9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q"/>
            </a:pPr>
            <a:r>
              <a:rPr lang="en-US" sz="20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Aim for no more than 3-5 key data points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q"/>
            </a:pPr>
            <a:endParaRPr lang="en-US" sz="2000">
              <a:solidFill>
                <a:srgbClr val="184E9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1287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66D68-E39B-E4A4-F735-D5A8471D6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200">
                <a:latin typeface="Roboto"/>
                <a:ea typeface="Roboto"/>
                <a:cs typeface="Roboto"/>
              </a:rPr>
              <a:t>Join us For Part Two of Designing Infographics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9440A0-8DB4-D658-07A9-9EFC710DB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Roboto"/>
                <a:ea typeface="Roboto"/>
                <a:cs typeface="Roboto"/>
              </a:rPr>
              <a:t>In the next training you'll learn how to:</a:t>
            </a:r>
          </a:p>
          <a:p>
            <a:pPr marL="685800">
              <a:spcBef>
                <a:spcPts val="500"/>
              </a:spcBef>
            </a:pPr>
            <a:r>
              <a:rPr lang="en-US" sz="1800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Use design elements to create your infographic</a:t>
            </a:r>
          </a:p>
          <a:p>
            <a:pPr lvl="1"/>
            <a:r>
              <a:rPr lang="en-US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Considering different learning styles in your design</a:t>
            </a:r>
          </a:p>
          <a:p>
            <a:pPr lvl="1"/>
            <a:r>
              <a:rPr lang="en-US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Ensure 508 Accessibility</a:t>
            </a:r>
          </a:p>
          <a:p>
            <a:pPr lvl="1"/>
            <a:r>
              <a:rPr lang="en-US" dirty="0">
                <a:solidFill>
                  <a:srgbClr val="184E90"/>
                </a:solidFill>
                <a:latin typeface="Roboto"/>
                <a:ea typeface="Roboto"/>
                <a:cs typeface="Roboto"/>
              </a:rPr>
              <a:t>Test and distribute your infographic</a:t>
            </a:r>
          </a:p>
          <a:p>
            <a:pPr lvl="1"/>
            <a:endParaRPr lang="en-US">
              <a:cs typeface="Roboto"/>
            </a:endParaRPr>
          </a:p>
          <a:p>
            <a:pPr marL="0" indent="0" algn="ctr">
              <a:buNone/>
            </a:pPr>
            <a:endParaRPr lang="en-US">
              <a:cs typeface="Roboto"/>
            </a:endParaRPr>
          </a:p>
          <a:p>
            <a:pPr marL="0" indent="0" algn="ctr">
              <a:buNone/>
            </a:pPr>
            <a:r>
              <a:rPr lang="en-US" sz="3200" b="1" dirty="0">
                <a:solidFill>
                  <a:srgbClr val="B4008D"/>
                </a:solidFill>
                <a:latin typeface="Roboto"/>
                <a:ea typeface="Roboto"/>
                <a:cs typeface="Roboto"/>
              </a:rPr>
              <a:t>Register for the next webinar using the</a:t>
            </a:r>
            <a:br>
              <a:rPr lang="en-US" sz="3200" b="1" dirty="0">
                <a:latin typeface="Roboto"/>
                <a:ea typeface="Roboto"/>
                <a:cs typeface="Roboto"/>
              </a:rPr>
            </a:br>
            <a:r>
              <a:rPr lang="en-US" sz="3200" b="1" dirty="0">
                <a:solidFill>
                  <a:srgbClr val="B4008D"/>
                </a:solidFill>
                <a:latin typeface="Roboto"/>
                <a:ea typeface="Roboto"/>
                <a:cs typeface="Roboto"/>
              </a:rPr>
              <a:t>link in the chat!</a:t>
            </a:r>
            <a:endParaRPr lang="en-US" sz="3200" b="1" dirty="0">
              <a:solidFill>
                <a:srgbClr val="B4008D"/>
              </a:solidFill>
              <a:cs typeface="Roboto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B4CC87A-62F2-42FC-8173-CAFDF60BCB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331" b="34991"/>
          <a:stretch/>
        </p:blipFill>
        <p:spPr>
          <a:xfrm>
            <a:off x="204689" y="5316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0683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D9D97-26E4-5A48-83C6-8CCC466681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63184" y="3135312"/>
            <a:ext cx="3394075" cy="587375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rgbClr val="194E9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Questions?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F3CA6DF-65E9-3F72-E659-B977FA54D5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40331" b="34991"/>
          <a:stretch/>
        </p:blipFill>
        <p:spPr>
          <a:xfrm>
            <a:off x="5596198" y="3792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4421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7866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80CA5-5EDD-2727-5780-4D088F2A6E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68041" y="3287659"/>
            <a:ext cx="2235200" cy="573723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Resources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678990A-955E-68A9-04F4-216654C627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331" b="34991"/>
          <a:stretch/>
        </p:blipFill>
        <p:spPr>
          <a:xfrm>
            <a:off x="5596198" y="3792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149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E0D403-80D8-F60A-6096-C8053A471B0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>
                <a:latin typeface="Roboto"/>
                <a:ea typeface="Roboto"/>
                <a:cs typeface="Roboto"/>
              </a:rPr>
              <a:t>7 G.R.A.P.H.I.C. Principles Of Public Health Infographic Design www.visualizinghealth.com</a:t>
            </a:r>
          </a:p>
          <a:p>
            <a:pPr>
              <a:buFont typeface="Wingdings" pitchFamily="2" charset="2"/>
              <a:buChar char="§"/>
            </a:pPr>
            <a:endParaRPr lang="en-US">
              <a:cs typeface="Roboto" panose="02000000000000000000" pitchFamily="2" charset="0"/>
              <a:hlinkClick r:id="rId2" invalidUrl="http://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buFont typeface="Wingdings" pitchFamily="2" charset="2"/>
              <a:buChar char="§"/>
            </a:pPr>
            <a:r>
              <a:rPr lang="en-US">
                <a:latin typeface="Roboto"/>
                <a:ea typeface="Roboto"/>
                <a:cs typeface="Roboto"/>
              </a:rPr>
              <a:t>https://chronicdisease.org/resource/resmgr/cvh_eval/eec_infographics-standards-f.pdf</a:t>
            </a:r>
          </a:p>
          <a:p>
            <a:pPr>
              <a:buFont typeface="Wingdings" pitchFamily="2" charset="2"/>
              <a:buChar char="§"/>
            </a:pPr>
            <a:endParaRPr lang="en-US">
              <a:latin typeface="Roboto"/>
              <a:ea typeface="Roboto"/>
              <a:cs typeface="Roboto"/>
            </a:endParaRPr>
          </a:p>
          <a:p>
            <a:pPr>
              <a:buFont typeface="Wingdings" pitchFamily="2" charset="2"/>
              <a:buChar char="§"/>
            </a:pPr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https://www.section508.gov/blog/infographic-the-case-for-universal-design/</a:t>
            </a:r>
          </a:p>
          <a:p>
            <a:pPr marL="0" indent="0">
              <a:buNone/>
            </a:pPr>
            <a:endParaRPr lang="en-US">
              <a:latin typeface="Roboto"/>
              <a:ea typeface="Roboto"/>
              <a:cs typeface="Roboto"/>
            </a:endParaRPr>
          </a:p>
          <a:p>
            <a:pPr marL="0" indent="0">
              <a:buNone/>
            </a:pPr>
            <a:endParaRPr lang="en-US">
              <a:latin typeface="Roboto"/>
              <a:ea typeface="Roboto"/>
              <a:cs typeface="Roboto"/>
            </a:endParaRPr>
          </a:p>
          <a:p>
            <a:pPr marL="0" indent="0">
              <a:buNone/>
            </a:pPr>
            <a:endParaRPr lang="en-US">
              <a:cs typeface="Roboto" panose="02000000000000000000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9B2C74-35B8-4298-35C6-1EC4B9A90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Websites For More Information</a:t>
            </a:r>
          </a:p>
        </p:txBody>
      </p:sp>
    </p:spTree>
    <p:extLst>
      <p:ext uri="{BB962C8B-B14F-4D97-AF65-F5344CB8AC3E}">
        <p14:creationId xmlns:p14="http://schemas.microsoft.com/office/powerpoint/2010/main" val="3100324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06613-9EE0-01F4-E08D-7759BFD21F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73006" y="3034671"/>
            <a:ext cx="5185946" cy="759903"/>
          </a:xfrm>
        </p:spPr>
        <p:txBody>
          <a:bodyPr>
            <a:noAutofit/>
          </a:bodyPr>
          <a:lstStyle/>
          <a:p>
            <a:r>
              <a:rPr lang="en-US" sz="260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Importance of Infographics in Public Health Communications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23CE423-ED66-28FB-4CE6-483854C8CC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331" b="34991"/>
          <a:stretch/>
        </p:blipFill>
        <p:spPr>
          <a:xfrm>
            <a:off x="5596198" y="3792041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312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65694-DA39-DB50-A0FA-9EC6DEA10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are infographics?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F0124-D7AE-0BDA-8626-84B9215F9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258" y="1801250"/>
            <a:ext cx="5357286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/>
              <a:t>Infographics are visual representations of information, data, or knowledge designed to convey complex concepts in a clear and engaging manner</a:t>
            </a:r>
          </a:p>
          <a:p>
            <a:pPr marL="0" indent="0">
              <a:buNone/>
            </a:pPr>
            <a:endParaRPr lang="en-US"/>
          </a:p>
          <a:p>
            <a:pPr marL="0" indent="0">
              <a:lnSpc>
                <a:spcPct val="100000"/>
              </a:lnSpc>
              <a:buNone/>
            </a:pPr>
            <a:r>
              <a:rPr lang="en-US">
                <a:latin typeface="Roboto"/>
                <a:ea typeface="Roboto"/>
                <a:cs typeface="Roboto"/>
              </a:rPr>
              <a:t>Infographics simplify complex public health data and messages, making them easy to understand and sharable</a:t>
            </a:r>
          </a:p>
          <a:p>
            <a:pPr marL="0" indent="0">
              <a:lnSpc>
                <a:spcPct val="100000"/>
              </a:lnSpc>
              <a:buNone/>
            </a:pPr>
            <a:endParaRPr lang="en-US"/>
          </a:p>
          <a:p>
            <a:pPr marL="0" indent="0">
              <a:lnSpc>
                <a:spcPct val="100000"/>
              </a:lnSpc>
              <a:buNone/>
            </a:pPr>
            <a:r>
              <a:rPr lang="en-US"/>
              <a:t>Well-designed infographics provide valuable insights, guiding public understanding and actions</a:t>
            </a:r>
          </a:p>
        </p:txBody>
      </p:sp>
      <p:pic>
        <p:nvPicPr>
          <p:cNvPr id="4" name="Picture 2" descr="Thumbnail of the infographic">
            <a:extLst>
              <a:ext uri="{FF2B5EF4-FFF2-40B4-BE49-F238E27FC236}">
                <a16:creationId xmlns:a16="http://schemas.microsoft.com/office/drawing/2014/main" id="{38928D64-589B-583F-2F07-6FA37AE83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049" y="341085"/>
            <a:ext cx="4773402" cy="6175829"/>
          </a:xfrm>
          <a:prstGeom prst="rect">
            <a:avLst/>
          </a:prstGeom>
          <a:noFill/>
          <a:ln>
            <a:solidFill>
              <a:srgbClr val="194E9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626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CCA3B-1620-6124-C628-F651CBBCC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Characteristics of Infographics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36D829-DC25-515A-03D9-05D87DD26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sz="1000">
              <a:solidFill>
                <a:srgbClr val="000000"/>
              </a:solidFill>
              <a:cs typeface="Roboto" panose="02000000000000000000" pitchFamily="2" charset="0"/>
            </a:endParaRPr>
          </a:p>
          <a:p>
            <a:endParaRPr lang="en-US" sz="1000">
              <a:solidFill>
                <a:srgbClr val="000000"/>
              </a:solidFill>
              <a:cs typeface="Roboto" panose="02000000000000000000" pitchFamily="2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F0D651-A5D8-891E-99CB-E11457D2F3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912235"/>
              </p:ext>
            </p:extLst>
          </p:nvPr>
        </p:nvGraphicFramePr>
        <p:xfrm>
          <a:off x="667945" y="1795319"/>
          <a:ext cx="6463560" cy="434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7549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23FE7-7E1B-FA39-4C43-2C2D55C4A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Benefits of using an Infographic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FCAFB86-9062-437C-3E08-B5A16D4ADF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7359715"/>
              </p:ext>
            </p:extLst>
          </p:nvPr>
        </p:nvGraphicFramePr>
        <p:xfrm>
          <a:off x="546100" y="1431925"/>
          <a:ext cx="5125570" cy="3926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83F7966-6775-C89D-EAC0-B3BAEA367386}"/>
              </a:ext>
            </a:extLst>
          </p:cNvPr>
          <p:cNvSpPr txBox="1"/>
          <p:nvPr/>
        </p:nvSpPr>
        <p:spPr>
          <a:xfrm>
            <a:off x="428509" y="6033726"/>
            <a:ext cx="6599339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Darcy, R. (2022). Infographics, assessment and Digital Literacy: Innovating Learning and teaching through developing ethically responsible digital competencies in public health. ASCILITE Publications, 112–120. https://doi.org/10.14742/apubs.2019.182 </a:t>
            </a:r>
            <a:endParaRPr lang="en-US">
              <a:solidFill>
                <a:srgbClr val="194E90"/>
              </a:solidFill>
              <a:latin typeface="Roboto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173240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ne of the worst infographics ever, but people don't care ...">
            <a:extLst>
              <a:ext uri="{FF2B5EF4-FFF2-40B4-BE49-F238E27FC236}">
                <a16:creationId xmlns:a16="http://schemas.microsoft.com/office/drawing/2014/main" id="{5D5D0CB1-7847-0A0B-42DF-8DD27FDDF2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45493" y="1510382"/>
            <a:ext cx="3763828" cy="5320439"/>
          </a:xfrm>
        </p:spPr>
      </p:pic>
      <p:pic>
        <p:nvPicPr>
          <p:cNvPr id="6" name="Picture 2" descr="Thumbnail of the infographic">
            <a:extLst>
              <a:ext uri="{FF2B5EF4-FFF2-40B4-BE49-F238E27FC236}">
                <a16:creationId xmlns:a16="http://schemas.microsoft.com/office/drawing/2014/main" id="{2A88104B-E047-3A3E-1E9A-6EC68904E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676" y="1600200"/>
            <a:ext cx="4000000" cy="517502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750555-DBBE-9971-DE8A-37F71EE44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58" y="-94085"/>
            <a:ext cx="10515600" cy="1325563"/>
          </a:xfrm>
        </p:spPr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Improve Your Infographics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151763-3759-3E8D-B71C-A3A6BE8110F7}"/>
              </a:ext>
            </a:extLst>
          </p:cNvPr>
          <p:cNvSpPr/>
          <p:nvPr/>
        </p:nvSpPr>
        <p:spPr>
          <a:xfrm>
            <a:off x="1813566" y="1109882"/>
            <a:ext cx="2950128" cy="51732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Calibri"/>
                <a:cs typeface="Calibri"/>
              </a:rPr>
              <a:t>Take your infographics from this...</a:t>
            </a:r>
            <a:endParaRPr lang="en-US" sz="1600">
              <a:latin typeface="Roboto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401E37-9E07-8725-7EDB-F6A69C448318}"/>
              </a:ext>
            </a:extLst>
          </p:cNvPr>
          <p:cNvSpPr/>
          <p:nvPr/>
        </p:nvSpPr>
        <p:spPr>
          <a:xfrm>
            <a:off x="7423344" y="1109881"/>
            <a:ext cx="2950128" cy="51732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>
                <a:latin typeface="Roboto"/>
                <a:ea typeface="Calibri"/>
                <a:cs typeface="Calibri"/>
              </a:rPr>
              <a:t>To this!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60C10E5-E547-9C09-12F9-B5A7B41E190E}"/>
              </a:ext>
            </a:extLst>
          </p:cNvPr>
          <p:cNvSpPr/>
          <p:nvPr/>
        </p:nvSpPr>
        <p:spPr>
          <a:xfrm>
            <a:off x="5613632" y="3068972"/>
            <a:ext cx="964733" cy="72704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4848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PIN Brand Colors">
      <a:dk1>
        <a:srgbClr val="08100D"/>
      </a:dk1>
      <a:lt1>
        <a:srgbClr val="FEFFFE"/>
      </a:lt1>
      <a:dk2>
        <a:srgbClr val="184E90"/>
      </a:dk2>
      <a:lt2>
        <a:srgbClr val="047BBA"/>
      </a:lt2>
      <a:accent1>
        <a:srgbClr val="B4008C"/>
      </a:accent1>
      <a:accent2>
        <a:srgbClr val="028DBA"/>
      </a:accent2>
      <a:accent3>
        <a:srgbClr val="AB3F97"/>
      </a:accent3>
      <a:accent4>
        <a:srgbClr val="245F8F"/>
      </a:accent4>
      <a:accent5>
        <a:srgbClr val="3B9BB7"/>
      </a:accent5>
      <a:accent6>
        <a:srgbClr val="AE5CA3"/>
      </a:accent6>
      <a:hlink>
        <a:srgbClr val="FEFFFE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72ef590-7424-4e1b-be6a-fd6d18fff974" xsi:nil="true"/>
    <lcf76f155ced4ddcb4097134ff3c332f xmlns="78e089fa-99aa-4d47-a175-b6f0e5b4679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47FFD5AEC4BF4FACA8F9F036B60F28" ma:contentTypeVersion="16" ma:contentTypeDescription="Create a new document." ma:contentTypeScope="" ma:versionID="f9281a19503ed108d5db93b9ab17fe51">
  <xsd:schema xmlns:xsd="http://www.w3.org/2001/XMLSchema" xmlns:xs="http://www.w3.org/2001/XMLSchema" xmlns:p="http://schemas.microsoft.com/office/2006/metadata/properties" xmlns:ns2="78e089fa-99aa-4d47-a175-b6f0e5b4679e" xmlns:ns3="972ef590-7424-4e1b-be6a-fd6d18fff974" targetNamespace="http://schemas.microsoft.com/office/2006/metadata/properties" ma:root="true" ma:fieldsID="8b925630c7131eb327158fef700aad83" ns2:_="" ns3:_="">
    <xsd:import namespace="78e089fa-99aa-4d47-a175-b6f0e5b4679e"/>
    <xsd:import namespace="972ef590-7424-4e1b-be6a-fd6d18fff97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e089fa-99aa-4d47-a175-b6f0e5b467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2ef590-7424-4e1b-be6a-fd6d18fff97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62cb2fad-108b-43dc-adda-15f70eceb5df}" ma:internalName="TaxCatchAll" ma:showField="CatchAllData" ma:web="972ef590-7424-4e1b-be6a-fd6d18fff9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86EB46-92F7-44E3-934B-CC0E539B5426}">
  <ds:schemaRefs>
    <ds:schemaRef ds:uri="http://purl.org/dc/elements/1.1/"/>
    <ds:schemaRef ds:uri="http://purl.org/dc/terms/"/>
    <ds:schemaRef ds:uri="972ef590-7424-4e1b-be6a-fd6d18fff974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78e089fa-99aa-4d47-a175-b6f0e5b4679e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B546BF8-3EDF-4318-A2FB-CA04D1497FE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1D09AC-7E4D-47C2-BD99-F80DB54A5BC5}">
  <ds:schemaRefs>
    <ds:schemaRef ds:uri="78e089fa-99aa-4d47-a175-b6f0e5b4679e"/>
    <ds:schemaRef ds:uri="972ef590-7424-4e1b-be6a-fd6d18fff97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1818</Words>
  <Application>Microsoft Macintosh PowerPoint</Application>
  <PresentationFormat>Widescreen</PresentationFormat>
  <Paragraphs>244</Paragraphs>
  <Slides>46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Arial</vt:lpstr>
      <vt:lpstr>Calibri</vt:lpstr>
      <vt:lpstr>Calibri Light</vt:lpstr>
      <vt:lpstr>Roboto</vt:lpstr>
      <vt:lpstr>Söhne</vt:lpstr>
      <vt:lpstr>Wingdings</vt:lpstr>
      <vt:lpstr>Office Theme</vt:lpstr>
      <vt:lpstr>Best Practices in Infographics for Public Health </vt:lpstr>
      <vt:lpstr>Purpose of This Webinar</vt:lpstr>
      <vt:lpstr>After this training, you will be able to</vt:lpstr>
      <vt:lpstr>PowerPoint Presentation</vt:lpstr>
      <vt:lpstr>Importance of Infographics in Public Health Communications</vt:lpstr>
      <vt:lpstr>What are infographics?</vt:lpstr>
      <vt:lpstr>Characteristics of Infographics</vt:lpstr>
      <vt:lpstr>Benefits of using an Infographic</vt:lpstr>
      <vt:lpstr>Improve Your Infographics</vt:lpstr>
      <vt:lpstr>Get To Know Your Audience</vt:lpstr>
      <vt:lpstr>Create an Audience Persona</vt:lpstr>
      <vt:lpstr>Create Key Messages and Gather Data</vt:lpstr>
      <vt:lpstr>Create Your Message and Tone</vt:lpstr>
      <vt:lpstr>Gather Data For Your Infographic</vt:lpstr>
      <vt:lpstr>Cite Data Sources</vt:lpstr>
      <vt:lpstr>PowerPoint Presentation</vt:lpstr>
      <vt:lpstr>PowerPoint Presentation</vt:lpstr>
      <vt:lpstr>Choose the Right Infographic Type</vt:lpstr>
      <vt:lpstr>Consider Channels For Sharing The Infographics</vt:lpstr>
      <vt:lpstr>Attention-Seeking Infographics</vt:lpstr>
      <vt:lpstr>Detailed Infographics</vt:lpstr>
      <vt:lpstr> Key Elements of  Infographic Design</vt:lpstr>
      <vt:lpstr>Create Your Heading</vt:lpstr>
      <vt:lpstr>Create a Visual Story</vt:lpstr>
      <vt:lpstr>Emphasize Important Messages</vt:lpstr>
      <vt:lpstr>Review, Test, Export</vt:lpstr>
      <vt:lpstr>Conduct A Review</vt:lpstr>
      <vt:lpstr>Test Design Appeal</vt:lpstr>
      <vt:lpstr>Export Your Design</vt:lpstr>
      <vt:lpstr>Infographic Examples</vt:lpstr>
      <vt:lpstr>Comparison Infographic</vt:lpstr>
      <vt:lpstr>Information Infographic</vt:lpstr>
      <vt:lpstr>Process Infographic</vt:lpstr>
      <vt:lpstr>Timeline Infographic</vt:lpstr>
      <vt:lpstr>Activity: Apply Best Practices to These Infographics</vt:lpstr>
      <vt:lpstr>What Would You Improve In This Infographic?</vt:lpstr>
      <vt:lpstr>What Would You Improve In This Infographic?</vt:lpstr>
      <vt:lpstr>What Would You Improve In This Infographic?</vt:lpstr>
      <vt:lpstr>What Would You Improve In This Infographic?</vt:lpstr>
      <vt:lpstr>Key Takeaways</vt:lpstr>
      <vt:lpstr>Summary Checklist</vt:lpstr>
      <vt:lpstr>Join us For Part Two of Designing Infographics</vt:lpstr>
      <vt:lpstr>Questions?</vt:lpstr>
      <vt:lpstr>PowerPoint Presentation</vt:lpstr>
      <vt:lpstr>Resources</vt:lpstr>
      <vt:lpstr>Websites For More Information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Nia Hand</dc:creator>
  <cp:lastModifiedBy>Zikea McCurdie</cp:lastModifiedBy>
  <cp:revision>337</cp:revision>
  <dcterms:created xsi:type="dcterms:W3CDTF">2020-10-07T15:55:27Z</dcterms:created>
  <dcterms:modified xsi:type="dcterms:W3CDTF">2024-02-13T15:33:51Z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0x0101002100B7BB5D59D540A765E9C06158E282</vt:lpwstr>
  </property>
  <property fmtid="{D5CDD505-2E9C-101B-9397-08002B2CF9AE}" pid="3" name="MediaServiceImageTags">
    <vt:lpwstr/>
  </property>
  <property fmtid="{D5CDD505-2E9C-101B-9397-08002B2CF9AE}" pid="4" name="MSIP_Label_7b94a7b8-f06c-4dfe-bdcc-9b548fd58c31_Enabled">
    <vt:lpwstr>true</vt:lpwstr>
  </property>
  <property fmtid="{D5CDD505-2E9C-101B-9397-08002B2CF9AE}" pid="5" name="MSIP_Label_7b94a7b8-f06c-4dfe-bdcc-9b548fd58c31_SetDate">
    <vt:lpwstr>2023-12-08T20:52:29Z</vt:lpwstr>
  </property>
  <property fmtid="{D5CDD505-2E9C-101B-9397-08002B2CF9AE}" pid="6" name="MSIP_Label_7b94a7b8-f06c-4dfe-bdcc-9b548fd58c31_Method">
    <vt:lpwstr>Privileged</vt:lpwstr>
  </property>
  <property fmtid="{D5CDD505-2E9C-101B-9397-08002B2CF9AE}" pid="7" name="MSIP_Label_7b94a7b8-f06c-4dfe-bdcc-9b548fd58c31_Name">
    <vt:lpwstr>7b94a7b8-f06c-4dfe-bdcc-9b548fd58c31</vt:lpwstr>
  </property>
  <property fmtid="{D5CDD505-2E9C-101B-9397-08002B2CF9AE}" pid="8" name="MSIP_Label_7b94a7b8-f06c-4dfe-bdcc-9b548fd58c31_SiteId">
    <vt:lpwstr>9ce70869-60db-44fd-abe8-d2767077fc8f</vt:lpwstr>
  </property>
  <property fmtid="{D5CDD505-2E9C-101B-9397-08002B2CF9AE}" pid="9" name="MSIP_Label_7b94a7b8-f06c-4dfe-bdcc-9b548fd58c31_ActionId">
    <vt:lpwstr>7053aaae-3617-488d-a0a4-d36b2a573c51</vt:lpwstr>
  </property>
  <property fmtid="{D5CDD505-2E9C-101B-9397-08002B2CF9AE}" pid="10" name="MSIP_Label_7b94a7b8-f06c-4dfe-bdcc-9b548fd58c31_ContentBits">
    <vt:lpwstr>0</vt:lpwstr>
  </property>
</Properties>
</file>